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  <p:sldMasterId id="2147483696" r:id="rId3"/>
  </p:sldMasterIdLst>
  <p:notesMasterIdLst>
    <p:notesMasterId r:id="rId10"/>
  </p:notesMasterIdLst>
  <p:sldIdLst>
    <p:sldId id="256" r:id="rId4"/>
    <p:sldId id="452" r:id="rId5"/>
    <p:sldId id="456" r:id="rId6"/>
    <p:sldId id="470" r:id="rId7"/>
    <p:sldId id="477" r:id="rId8"/>
    <p:sldId id="339" r:id="rId9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1"/>
      <p:bold r:id="rId12"/>
      <p:italic r:id="rId13"/>
      <p:boldItalic r:id="rId14"/>
    </p:embeddedFont>
    <p:embeddedFont>
      <p:font typeface="Fira Sans Extra Condensed" panose="020F0502020204030204" pitchFamily="34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42"/>
    <p:restoredTop sz="94704"/>
  </p:normalViewPr>
  <p:slideViewPr>
    <p:cSldViewPr snapToGrid="0">
      <p:cViewPr varScale="1">
        <p:scale>
          <a:sx n="130" d="100"/>
          <a:sy n="130" d="100"/>
        </p:scale>
        <p:origin x="192" y="344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24ADD9-ACEB-4130-8BA0-B3CF5C6A608F}" type="doc">
      <dgm:prSet loTypeId="urn:microsoft.com/office/officeart/2005/8/layout/cycle5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8F2A95B5-4359-4BA6-A8BD-5128EB0D15E0}">
      <dgm:prSet phldrT="[Metin]" custT="1"/>
      <dgm:spPr/>
      <dgm:t>
        <a:bodyPr/>
        <a:lstStyle/>
        <a:p>
          <a:r>
            <a:rPr lang="tr-T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Yapılandırılmış ya da yapılandırılmamış ortam</a:t>
          </a:r>
        </a:p>
      </dgm:t>
    </dgm:pt>
    <dgm:pt modelId="{21E46C9B-D415-4B75-80FC-ECC8DF387E4D}" type="parTrans" cxnId="{466B777A-C7DA-42A6-BC7C-8F5F5934E53E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4A62F4F-4F36-416A-B47C-1D17E567CFA6}" type="sibTrans" cxnId="{466B777A-C7DA-42A6-BC7C-8F5F5934E53E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266E07A-2F0F-456A-BCC9-9478DDE7FED8}">
      <dgm:prSet phldrT="[Metin]" custT="1"/>
      <dgm:spPr/>
      <dgm:t>
        <a:bodyPr/>
        <a:lstStyle/>
        <a:p>
          <a:r>
            <a:rPr lang="tr-T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Yalnız başına, akranlarıyla ya yetişkinlerle oyun oynarken</a:t>
          </a:r>
        </a:p>
      </dgm:t>
    </dgm:pt>
    <dgm:pt modelId="{FEBFB270-91F2-4833-B93B-220C73600F57}" type="parTrans" cxnId="{4A8EFFFF-7E9F-49B7-A21B-0444EF506611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AB2A4D2-46F1-4CAB-8010-158F472381E5}" type="sibTrans" cxnId="{4A8EFFFF-7E9F-49B7-A21B-0444EF506611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A5665E6-2DAB-441F-8D6B-46611DFF339A}">
      <dgm:prSet phldrT="[Metin]" custT="1"/>
      <dgm:spPr/>
      <dgm:t>
        <a:bodyPr/>
        <a:lstStyle/>
        <a:p>
          <a:r>
            <a:rPr lang="tr-T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Gözlem yapma ve sistematik veri toplama </a:t>
          </a:r>
        </a:p>
      </dgm:t>
    </dgm:pt>
    <dgm:pt modelId="{9F322B82-7897-4FF6-9E81-3191E8A43C2F}" type="parTrans" cxnId="{DF6285FF-2977-48D8-A807-F9CF2F24F491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75C7C09-1BA5-4F52-84A7-2EFF78B00737}" type="sibTrans" cxnId="{DF6285FF-2977-48D8-A807-F9CF2F24F491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6FEF501-9995-4EAF-A749-4D700B0B96E5}">
      <dgm:prSet phldrT="[Metin]" custT="1"/>
      <dgm:spPr/>
      <dgm:t>
        <a:bodyPr/>
        <a:lstStyle/>
        <a:p>
          <a:r>
            <a:rPr lang="tr-T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Etkili müdahale programı geliştirme </a:t>
          </a:r>
        </a:p>
      </dgm:t>
    </dgm:pt>
    <dgm:pt modelId="{470F7333-55A7-4094-9C5B-6C0F15164319}" type="parTrans" cxnId="{D5881B9C-3C69-4BAE-9858-CFF2257A6395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B2BBEF7-B147-45A3-A087-CE5747094F53}" type="sibTrans" cxnId="{D5881B9C-3C69-4BAE-9858-CFF2257A6395}">
      <dgm:prSet/>
      <dgm:spPr/>
      <dgm:t>
        <a:bodyPr/>
        <a:lstStyle/>
        <a:p>
          <a:endParaRPr lang="tr-TR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90DF7E0-CF65-401C-B684-9F45ADB43009}" type="pres">
      <dgm:prSet presAssocID="{6824ADD9-ACEB-4130-8BA0-B3CF5C6A608F}" presName="cycle" presStyleCnt="0">
        <dgm:presLayoutVars>
          <dgm:dir/>
          <dgm:resizeHandles val="exact"/>
        </dgm:presLayoutVars>
      </dgm:prSet>
      <dgm:spPr/>
    </dgm:pt>
    <dgm:pt modelId="{DC7C5404-D503-464E-9265-C94DE1C03420}" type="pres">
      <dgm:prSet presAssocID="{8F2A95B5-4359-4BA6-A8BD-5128EB0D15E0}" presName="node" presStyleLbl="node1" presStyleIdx="0" presStyleCnt="4" custScaleX="112255">
        <dgm:presLayoutVars>
          <dgm:bulletEnabled val="1"/>
        </dgm:presLayoutVars>
      </dgm:prSet>
      <dgm:spPr/>
    </dgm:pt>
    <dgm:pt modelId="{ACA88E59-3071-40E0-92C0-66902D220AE0}" type="pres">
      <dgm:prSet presAssocID="{8F2A95B5-4359-4BA6-A8BD-5128EB0D15E0}" presName="spNode" presStyleCnt="0"/>
      <dgm:spPr/>
    </dgm:pt>
    <dgm:pt modelId="{1ADC7F63-EF06-4F8C-BD24-72EC210BC56E}" type="pres">
      <dgm:prSet presAssocID="{24A62F4F-4F36-416A-B47C-1D17E567CFA6}" presName="sibTrans" presStyleLbl="sibTrans1D1" presStyleIdx="0" presStyleCnt="4"/>
      <dgm:spPr/>
    </dgm:pt>
    <dgm:pt modelId="{4DE1AE1D-9027-40DD-828E-8B60B2B7D506}" type="pres">
      <dgm:prSet presAssocID="{B266E07A-2F0F-456A-BCC9-9478DDE7FED8}" presName="node" presStyleLbl="node1" presStyleIdx="1" presStyleCnt="4">
        <dgm:presLayoutVars>
          <dgm:bulletEnabled val="1"/>
        </dgm:presLayoutVars>
      </dgm:prSet>
      <dgm:spPr/>
    </dgm:pt>
    <dgm:pt modelId="{FF1113E6-B70A-4954-885C-96DA75D0F52B}" type="pres">
      <dgm:prSet presAssocID="{B266E07A-2F0F-456A-BCC9-9478DDE7FED8}" presName="spNode" presStyleCnt="0"/>
      <dgm:spPr/>
    </dgm:pt>
    <dgm:pt modelId="{03B19F8B-1A73-465E-B501-F884ADBE8A31}" type="pres">
      <dgm:prSet presAssocID="{FAB2A4D2-46F1-4CAB-8010-158F472381E5}" presName="sibTrans" presStyleLbl="sibTrans1D1" presStyleIdx="1" presStyleCnt="4"/>
      <dgm:spPr/>
    </dgm:pt>
    <dgm:pt modelId="{29614D18-522A-4827-9D35-312F8BFA3126}" type="pres">
      <dgm:prSet presAssocID="{8A5665E6-2DAB-441F-8D6B-46611DFF339A}" presName="node" presStyleLbl="node1" presStyleIdx="2" presStyleCnt="4">
        <dgm:presLayoutVars>
          <dgm:bulletEnabled val="1"/>
        </dgm:presLayoutVars>
      </dgm:prSet>
      <dgm:spPr/>
    </dgm:pt>
    <dgm:pt modelId="{24906482-BD82-4B48-A0A6-0344EDA2002C}" type="pres">
      <dgm:prSet presAssocID="{8A5665E6-2DAB-441F-8D6B-46611DFF339A}" presName="spNode" presStyleCnt="0"/>
      <dgm:spPr/>
    </dgm:pt>
    <dgm:pt modelId="{C85FA1CE-0D36-4008-9B61-061A93207248}" type="pres">
      <dgm:prSet presAssocID="{875C7C09-1BA5-4F52-84A7-2EFF78B00737}" presName="sibTrans" presStyleLbl="sibTrans1D1" presStyleIdx="2" presStyleCnt="4"/>
      <dgm:spPr/>
    </dgm:pt>
    <dgm:pt modelId="{E36ED13A-2EDE-4AE3-85D4-7AB8E9D3A246}" type="pres">
      <dgm:prSet presAssocID="{26FEF501-9995-4EAF-A749-4D700B0B96E5}" presName="node" presStyleLbl="node1" presStyleIdx="3" presStyleCnt="4">
        <dgm:presLayoutVars>
          <dgm:bulletEnabled val="1"/>
        </dgm:presLayoutVars>
      </dgm:prSet>
      <dgm:spPr/>
    </dgm:pt>
    <dgm:pt modelId="{C41D50C1-0304-4F5F-8D47-1BADF957253A}" type="pres">
      <dgm:prSet presAssocID="{26FEF501-9995-4EAF-A749-4D700B0B96E5}" presName="spNode" presStyleCnt="0"/>
      <dgm:spPr/>
    </dgm:pt>
    <dgm:pt modelId="{7CD5B214-85FE-43EC-AD1F-E42AC179D42D}" type="pres">
      <dgm:prSet presAssocID="{0B2BBEF7-B147-45A3-A087-CE5747094F53}" presName="sibTrans" presStyleLbl="sibTrans1D1" presStyleIdx="3" presStyleCnt="4"/>
      <dgm:spPr/>
    </dgm:pt>
  </dgm:ptLst>
  <dgm:cxnLst>
    <dgm:cxn modelId="{FB46D604-154C-43E7-903F-C7EB88D3F0CC}" type="presOf" srcId="{0B2BBEF7-B147-45A3-A087-CE5747094F53}" destId="{7CD5B214-85FE-43EC-AD1F-E42AC179D42D}" srcOrd="0" destOrd="0" presId="urn:microsoft.com/office/officeart/2005/8/layout/cycle5"/>
    <dgm:cxn modelId="{3810EA21-0BF3-4753-848F-7B586B709A1E}" type="presOf" srcId="{875C7C09-1BA5-4F52-84A7-2EFF78B00737}" destId="{C85FA1CE-0D36-4008-9B61-061A93207248}" srcOrd="0" destOrd="0" presId="urn:microsoft.com/office/officeart/2005/8/layout/cycle5"/>
    <dgm:cxn modelId="{ADEB2E2A-A0EA-44FF-84B1-8084C6DA6CC2}" type="presOf" srcId="{26FEF501-9995-4EAF-A749-4D700B0B96E5}" destId="{E36ED13A-2EDE-4AE3-85D4-7AB8E9D3A246}" srcOrd="0" destOrd="0" presId="urn:microsoft.com/office/officeart/2005/8/layout/cycle5"/>
    <dgm:cxn modelId="{466B777A-C7DA-42A6-BC7C-8F5F5934E53E}" srcId="{6824ADD9-ACEB-4130-8BA0-B3CF5C6A608F}" destId="{8F2A95B5-4359-4BA6-A8BD-5128EB0D15E0}" srcOrd="0" destOrd="0" parTransId="{21E46C9B-D415-4B75-80FC-ECC8DF387E4D}" sibTransId="{24A62F4F-4F36-416A-B47C-1D17E567CFA6}"/>
    <dgm:cxn modelId="{730BA27C-D935-4CCF-99D5-B179699CF962}" type="presOf" srcId="{B266E07A-2F0F-456A-BCC9-9478DDE7FED8}" destId="{4DE1AE1D-9027-40DD-828E-8B60B2B7D506}" srcOrd="0" destOrd="0" presId="urn:microsoft.com/office/officeart/2005/8/layout/cycle5"/>
    <dgm:cxn modelId="{EE18778A-EFAF-4D02-BD8A-777421F0BAFA}" type="presOf" srcId="{24A62F4F-4F36-416A-B47C-1D17E567CFA6}" destId="{1ADC7F63-EF06-4F8C-BD24-72EC210BC56E}" srcOrd="0" destOrd="0" presId="urn:microsoft.com/office/officeart/2005/8/layout/cycle5"/>
    <dgm:cxn modelId="{D5881B9C-3C69-4BAE-9858-CFF2257A6395}" srcId="{6824ADD9-ACEB-4130-8BA0-B3CF5C6A608F}" destId="{26FEF501-9995-4EAF-A749-4D700B0B96E5}" srcOrd="3" destOrd="0" parTransId="{470F7333-55A7-4094-9C5B-6C0F15164319}" sibTransId="{0B2BBEF7-B147-45A3-A087-CE5747094F53}"/>
    <dgm:cxn modelId="{5342CE9F-3950-443A-9093-8B9E3FBCE510}" type="presOf" srcId="{6824ADD9-ACEB-4130-8BA0-B3CF5C6A608F}" destId="{790DF7E0-CF65-401C-B684-9F45ADB43009}" srcOrd="0" destOrd="0" presId="urn:microsoft.com/office/officeart/2005/8/layout/cycle5"/>
    <dgm:cxn modelId="{025DF3C5-82B4-4FF1-BA4B-C934B17A9F26}" type="presOf" srcId="{8A5665E6-2DAB-441F-8D6B-46611DFF339A}" destId="{29614D18-522A-4827-9D35-312F8BFA3126}" srcOrd="0" destOrd="0" presId="urn:microsoft.com/office/officeart/2005/8/layout/cycle5"/>
    <dgm:cxn modelId="{F0517FC7-EA65-45EE-BFC7-C8E75A30FDD7}" type="presOf" srcId="{FAB2A4D2-46F1-4CAB-8010-158F472381E5}" destId="{03B19F8B-1A73-465E-B501-F884ADBE8A31}" srcOrd="0" destOrd="0" presId="urn:microsoft.com/office/officeart/2005/8/layout/cycle5"/>
    <dgm:cxn modelId="{0A24D9E9-76B6-425B-803A-0D65165A900E}" type="presOf" srcId="{8F2A95B5-4359-4BA6-A8BD-5128EB0D15E0}" destId="{DC7C5404-D503-464E-9265-C94DE1C03420}" srcOrd="0" destOrd="0" presId="urn:microsoft.com/office/officeart/2005/8/layout/cycle5"/>
    <dgm:cxn modelId="{DF6285FF-2977-48D8-A807-F9CF2F24F491}" srcId="{6824ADD9-ACEB-4130-8BA0-B3CF5C6A608F}" destId="{8A5665E6-2DAB-441F-8D6B-46611DFF339A}" srcOrd="2" destOrd="0" parTransId="{9F322B82-7897-4FF6-9E81-3191E8A43C2F}" sibTransId="{875C7C09-1BA5-4F52-84A7-2EFF78B00737}"/>
    <dgm:cxn modelId="{4A8EFFFF-7E9F-49B7-A21B-0444EF506611}" srcId="{6824ADD9-ACEB-4130-8BA0-B3CF5C6A608F}" destId="{B266E07A-2F0F-456A-BCC9-9478DDE7FED8}" srcOrd="1" destOrd="0" parTransId="{FEBFB270-91F2-4833-B93B-220C73600F57}" sibTransId="{FAB2A4D2-46F1-4CAB-8010-158F472381E5}"/>
    <dgm:cxn modelId="{9C4A35FA-0994-43F2-B47F-85BB0CFA4175}" type="presParOf" srcId="{790DF7E0-CF65-401C-B684-9F45ADB43009}" destId="{DC7C5404-D503-464E-9265-C94DE1C03420}" srcOrd="0" destOrd="0" presId="urn:microsoft.com/office/officeart/2005/8/layout/cycle5"/>
    <dgm:cxn modelId="{1151D57D-B404-4109-AF4D-00CDB7EADDEE}" type="presParOf" srcId="{790DF7E0-CF65-401C-B684-9F45ADB43009}" destId="{ACA88E59-3071-40E0-92C0-66902D220AE0}" srcOrd="1" destOrd="0" presId="urn:microsoft.com/office/officeart/2005/8/layout/cycle5"/>
    <dgm:cxn modelId="{4C42FFEB-1161-4393-9D6A-85EA465304D3}" type="presParOf" srcId="{790DF7E0-CF65-401C-B684-9F45ADB43009}" destId="{1ADC7F63-EF06-4F8C-BD24-72EC210BC56E}" srcOrd="2" destOrd="0" presId="urn:microsoft.com/office/officeart/2005/8/layout/cycle5"/>
    <dgm:cxn modelId="{51BEF8EF-FF5E-4451-843E-1B4E0B110DA0}" type="presParOf" srcId="{790DF7E0-CF65-401C-B684-9F45ADB43009}" destId="{4DE1AE1D-9027-40DD-828E-8B60B2B7D506}" srcOrd="3" destOrd="0" presId="urn:microsoft.com/office/officeart/2005/8/layout/cycle5"/>
    <dgm:cxn modelId="{7BFDFB99-06F2-4B84-9DC1-43E3BFBE8155}" type="presParOf" srcId="{790DF7E0-CF65-401C-B684-9F45ADB43009}" destId="{FF1113E6-B70A-4954-885C-96DA75D0F52B}" srcOrd="4" destOrd="0" presId="urn:microsoft.com/office/officeart/2005/8/layout/cycle5"/>
    <dgm:cxn modelId="{A9DE5EA6-5C10-48B5-A2DC-0352E2EB8D50}" type="presParOf" srcId="{790DF7E0-CF65-401C-B684-9F45ADB43009}" destId="{03B19F8B-1A73-465E-B501-F884ADBE8A31}" srcOrd="5" destOrd="0" presId="urn:microsoft.com/office/officeart/2005/8/layout/cycle5"/>
    <dgm:cxn modelId="{C68BDC03-2172-4FDF-8749-4B178E2CA87E}" type="presParOf" srcId="{790DF7E0-CF65-401C-B684-9F45ADB43009}" destId="{29614D18-522A-4827-9D35-312F8BFA3126}" srcOrd="6" destOrd="0" presId="urn:microsoft.com/office/officeart/2005/8/layout/cycle5"/>
    <dgm:cxn modelId="{EC063599-9E15-4491-93DC-69D7AD71CB0C}" type="presParOf" srcId="{790DF7E0-CF65-401C-B684-9F45ADB43009}" destId="{24906482-BD82-4B48-A0A6-0344EDA2002C}" srcOrd="7" destOrd="0" presId="urn:microsoft.com/office/officeart/2005/8/layout/cycle5"/>
    <dgm:cxn modelId="{8AC47D2F-562B-4BAB-A0DC-C6F630364D22}" type="presParOf" srcId="{790DF7E0-CF65-401C-B684-9F45ADB43009}" destId="{C85FA1CE-0D36-4008-9B61-061A93207248}" srcOrd="8" destOrd="0" presId="urn:microsoft.com/office/officeart/2005/8/layout/cycle5"/>
    <dgm:cxn modelId="{884F8051-5288-407B-AF39-C18C4F85C609}" type="presParOf" srcId="{790DF7E0-CF65-401C-B684-9F45ADB43009}" destId="{E36ED13A-2EDE-4AE3-85D4-7AB8E9D3A246}" srcOrd="9" destOrd="0" presId="urn:microsoft.com/office/officeart/2005/8/layout/cycle5"/>
    <dgm:cxn modelId="{3D017EA2-570A-4AE2-8F07-578AC6A32149}" type="presParOf" srcId="{790DF7E0-CF65-401C-B684-9F45ADB43009}" destId="{C41D50C1-0304-4F5F-8D47-1BADF957253A}" srcOrd="10" destOrd="0" presId="urn:microsoft.com/office/officeart/2005/8/layout/cycle5"/>
    <dgm:cxn modelId="{684D4455-28E2-4D84-9922-8FCBE9333E13}" type="presParOf" srcId="{790DF7E0-CF65-401C-B684-9F45ADB43009}" destId="{7CD5B214-85FE-43EC-AD1F-E42AC179D42D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C5404-D503-464E-9265-C94DE1C03420}">
      <dsp:nvSpPr>
        <dsp:cNvPr id="0" name=""/>
        <dsp:cNvSpPr/>
      </dsp:nvSpPr>
      <dsp:spPr>
        <a:xfrm>
          <a:off x="3132490" y="1121"/>
          <a:ext cx="1550803" cy="8979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Yapılandırılmış ya da yapılandırılmamış ortam</a:t>
          </a:r>
        </a:p>
      </dsp:txBody>
      <dsp:txXfrm>
        <a:off x="3176326" y="44957"/>
        <a:ext cx="1463131" cy="810303"/>
      </dsp:txXfrm>
    </dsp:sp>
    <dsp:sp modelId="{1ADC7F63-EF06-4F8C-BD24-72EC210BC56E}">
      <dsp:nvSpPr>
        <dsp:cNvPr id="0" name=""/>
        <dsp:cNvSpPr/>
      </dsp:nvSpPr>
      <dsp:spPr>
        <a:xfrm>
          <a:off x="2424261" y="450109"/>
          <a:ext cx="2967260" cy="2967260"/>
        </a:xfrm>
        <a:custGeom>
          <a:avLst/>
          <a:gdLst/>
          <a:ahLst/>
          <a:cxnLst/>
          <a:rect l="0" t="0" r="0" b="0"/>
          <a:pathLst>
            <a:path>
              <a:moveTo>
                <a:pt x="2427577" y="339024"/>
              </a:moveTo>
              <a:arcTo wR="1483630" hR="1483630" stAng="18570729" swAng="149217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1AE1D-9027-40DD-828E-8B60B2B7D506}">
      <dsp:nvSpPr>
        <dsp:cNvPr id="0" name=""/>
        <dsp:cNvSpPr/>
      </dsp:nvSpPr>
      <dsp:spPr>
        <a:xfrm>
          <a:off x="4700771" y="1484751"/>
          <a:ext cx="1381500" cy="8979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Yalnız başına, akranlarıyla ya yetişkinlerle oyun oynarken</a:t>
          </a:r>
        </a:p>
      </dsp:txBody>
      <dsp:txXfrm>
        <a:off x="4744607" y="1528587"/>
        <a:ext cx="1293828" cy="810303"/>
      </dsp:txXfrm>
    </dsp:sp>
    <dsp:sp modelId="{03B19F8B-1A73-465E-B501-F884ADBE8A31}">
      <dsp:nvSpPr>
        <dsp:cNvPr id="0" name=""/>
        <dsp:cNvSpPr/>
      </dsp:nvSpPr>
      <dsp:spPr>
        <a:xfrm>
          <a:off x="2424261" y="450109"/>
          <a:ext cx="2967260" cy="2967260"/>
        </a:xfrm>
        <a:custGeom>
          <a:avLst/>
          <a:gdLst/>
          <a:ahLst/>
          <a:cxnLst/>
          <a:rect l="0" t="0" r="0" b="0"/>
          <a:pathLst>
            <a:path>
              <a:moveTo>
                <a:pt x="2813468" y="2141419"/>
              </a:moveTo>
              <a:arcTo wR="1483630" hR="1483630" stAng="1579127" swAng="163380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14D18-522A-4827-9D35-312F8BFA3126}">
      <dsp:nvSpPr>
        <dsp:cNvPr id="0" name=""/>
        <dsp:cNvSpPr/>
      </dsp:nvSpPr>
      <dsp:spPr>
        <a:xfrm>
          <a:off x="3217141" y="2968381"/>
          <a:ext cx="1381500" cy="8979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Gözlem yapma ve sistematik veri toplama </a:t>
          </a:r>
        </a:p>
      </dsp:txBody>
      <dsp:txXfrm>
        <a:off x="3260977" y="3012217"/>
        <a:ext cx="1293828" cy="810303"/>
      </dsp:txXfrm>
    </dsp:sp>
    <dsp:sp modelId="{C85FA1CE-0D36-4008-9B61-061A93207248}">
      <dsp:nvSpPr>
        <dsp:cNvPr id="0" name=""/>
        <dsp:cNvSpPr/>
      </dsp:nvSpPr>
      <dsp:spPr>
        <a:xfrm>
          <a:off x="2424261" y="450109"/>
          <a:ext cx="2967260" cy="2967260"/>
        </a:xfrm>
        <a:custGeom>
          <a:avLst/>
          <a:gdLst/>
          <a:ahLst/>
          <a:cxnLst/>
          <a:rect l="0" t="0" r="0" b="0"/>
          <a:pathLst>
            <a:path>
              <a:moveTo>
                <a:pt x="602150" y="2677008"/>
              </a:moveTo>
              <a:arcTo wR="1483630" hR="1483630" stAng="7587067" swAng="163380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ED13A-2EDE-4AE3-85D4-7AB8E9D3A246}">
      <dsp:nvSpPr>
        <dsp:cNvPr id="0" name=""/>
        <dsp:cNvSpPr/>
      </dsp:nvSpPr>
      <dsp:spPr>
        <a:xfrm>
          <a:off x="1733511" y="1484751"/>
          <a:ext cx="1381500" cy="8979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Etkili müdahale programı geliştirme </a:t>
          </a:r>
        </a:p>
      </dsp:txBody>
      <dsp:txXfrm>
        <a:off x="1777347" y="1528587"/>
        <a:ext cx="1293828" cy="810303"/>
      </dsp:txXfrm>
    </dsp:sp>
    <dsp:sp modelId="{7CD5B214-85FE-43EC-AD1F-E42AC179D42D}">
      <dsp:nvSpPr>
        <dsp:cNvPr id="0" name=""/>
        <dsp:cNvSpPr/>
      </dsp:nvSpPr>
      <dsp:spPr>
        <a:xfrm>
          <a:off x="2424261" y="450109"/>
          <a:ext cx="2967260" cy="2967260"/>
        </a:xfrm>
        <a:custGeom>
          <a:avLst/>
          <a:gdLst/>
          <a:ahLst/>
          <a:cxnLst/>
          <a:rect l="0" t="0" r="0" b="0"/>
          <a:pathLst>
            <a:path>
              <a:moveTo>
                <a:pt x="145848" y="842148"/>
              </a:moveTo>
              <a:arcTo wR="1483630" hR="1483630" stAng="12337096" swAng="149217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57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078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88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834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87404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5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150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4720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262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2362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00894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2541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4394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109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543720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92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147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19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23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787361"/>
              <a:ext cx="4560011" cy="3165986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056522"/>
            <a:ext cx="4430862" cy="22905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Oyuna Dayalı Değerlendirme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7CDF2BC-D174-2743-9868-576221B5A6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Oyun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360421" y="1107958"/>
            <a:ext cx="80827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Montessori</a:t>
            </a:r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oyunun «iş» anlamıyla çocuğun doğasının bütününe ilişkin tatminden söz ederek oyunu çocuğun işi olarak görür. Çocuğun oyun yoluyla öğrenmesinin mümkün olduğunu söyler.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Freud</a:t>
            </a:r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oyun ortamının çocuğun istek ve arzularını karşıladığı ortam olarak görür. Oyunda çocuğun olumsuz duygularını boşalttığını ifade eder.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Erikson’</a:t>
            </a:r>
            <a:r>
              <a:rPr lang="tr-T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göre oyun, çocuğun </a:t>
            </a:r>
            <a:r>
              <a:rPr lang="tr-T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psikososyal</a:t>
            </a:r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gelişimin aynasıdır.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Piaget</a:t>
            </a:r>
            <a:r>
              <a:rPr lang="tr-T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’e</a:t>
            </a:r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çocuğun bilişsel gelişiminin oyuna yansıdığı ve oyunun </a:t>
            </a:r>
            <a:r>
              <a:rPr lang="tr-T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dinamaik</a:t>
            </a:r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bir süreç olduğunu belirtir.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1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Montaigne</a:t>
            </a:r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ise oyunu çocuğun en önemli işi uğraşısı olarak açıklamaktadır.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68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Oyun Evreleri</a:t>
            </a:r>
          </a:p>
        </p:txBody>
      </p:sp>
      <p:grpSp>
        <p:nvGrpSpPr>
          <p:cNvPr id="5" name="Grup 4">
            <a:extLst>
              <a:ext uri="{FF2B5EF4-FFF2-40B4-BE49-F238E27FC236}">
                <a16:creationId xmlns:a16="http://schemas.microsoft.com/office/drawing/2014/main" id="{52E14F62-3A4F-C34A-915E-1B3ECB2D2BE7}"/>
              </a:ext>
            </a:extLst>
          </p:cNvPr>
          <p:cNvGrpSpPr/>
          <p:nvPr/>
        </p:nvGrpSpPr>
        <p:grpSpPr>
          <a:xfrm>
            <a:off x="291899" y="1244564"/>
            <a:ext cx="8461646" cy="2900270"/>
            <a:chOff x="662151" y="1283353"/>
            <a:chExt cx="7736948" cy="3072094"/>
          </a:xfrm>
        </p:grpSpPr>
        <p:grpSp>
          <p:nvGrpSpPr>
            <p:cNvPr id="7" name="Google Shape;653;p28">
              <a:extLst>
                <a:ext uri="{FF2B5EF4-FFF2-40B4-BE49-F238E27FC236}">
                  <a16:creationId xmlns:a16="http://schemas.microsoft.com/office/drawing/2014/main" id="{AABCF727-F2BD-F840-A8B8-5D887A7E455B}"/>
                </a:ext>
              </a:extLst>
            </p:cNvPr>
            <p:cNvGrpSpPr/>
            <p:nvPr/>
          </p:nvGrpSpPr>
          <p:grpSpPr>
            <a:xfrm>
              <a:off x="662151" y="1283353"/>
              <a:ext cx="7694227" cy="1030477"/>
              <a:chOff x="705688" y="978553"/>
              <a:chExt cx="7694227" cy="1030477"/>
            </a:xfrm>
          </p:grpSpPr>
          <p:sp>
            <p:nvSpPr>
              <p:cNvPr id="21" name="Google Shape;654;p28">
                <a:extLst>
                  <a:ext uri="{FF2B5EF4-FFF2-40B4-BE49-F238E27FC236}">
                    <a16:creationId xmlns:a16="http://schemas.microsoft.com/office/drawing/2014/main" id="{B144551F-75B9-5E44-9902-77A2098C9934}"/>
                  </a:ext>
                </a:extLst>
              </p:cNvPr>
              <p:cNvSpPr/>
              <p:nvPr/>
            </p:nvSpPr>
            <p:spPr>
              <a:xfrm>
                <a:off x="2948236" y="978553"/>
                <a:ext cx="1030477" cy="1030477"/>
              </a:xfrm>
              <a:custGeom>
                <a:avLst/>
                <a:gdLst/>
                <a:ahLst/>
                <a:cxnLst/>
                <a:rect l="l" t="t" r="r" b="b"/>
                <a:pathLst>
                  <a:path w="23492" h="23492" extrusionOk="0">
                    <a:moveTo>
                      <a:pt x="11740" y="1"/>
                    </a:moveTo>
                    <a:cubicBezTo>
                      <a:pt x="5251" y="1"/>
                      <a:pt x="0" y="5251"/>
                      <a:pt x="0" y="11740"/>
                    </a:cubicBezTo>
                    <a:cubicBezTo>
                      <a:pt x="0" y="18229"/>
                      <a:pt x="5251" y="23492"/>
                      <a:pt x="11740" y="23492"/>
                    </a:cubicBezTo>
                    <a:lnTo>
                      <a:pt x="11776" y="23492"/>
                    </a:lnTo>
                    <a:cubicBezTo>
                      <a:pt x="18253" y="23468"/>
                      <a:pt x="23491" y="18217"/>
                      <a:pt x="23491" y="11740"/>
                    </a:cubicBezTo>
                    <a:cubicBezTo>
                      <a:pt x="23491" y="5263"/>
                      <a:pt x="18253" y="12"/>
                      <a:pt x="117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Google Shape;655;p28">
                <a:extLst>
                  <a:ext uri="{FF2B5EF4-FFF2-40B4-BE49-F238E27FC236}">
                    <a16:creationId xmlns:a16="http://schemas.microsoft.com/office/drawing/2014/main" id="{6ECF1072-F6D5-384F-9741-5C3778FFE65A}"/>
                  </a:ext>
                </a:extLst>
              </p:cNvPr>
              <p:cNvSpPr/>
              <p:nvPr/>
            </p:nvSpPr>
            <p:spPr>
              <a:xfrm>
                <a:off x="2948236" y="978553"/>
                <a:ext cx="1030477" cy="1030477"/>
              </a:xfrm>
              <a:custGeom>
                <a:avLst/>
                <a:gdLst/>
                <a:ahLst/>
                <a:cxnLst/>
                <a:rect l="l" t="t" r="r" b="b"/>
                <a:pathLst>
                  <a:path w="23492" h="23492" extrusionOk="0">
                    <a:moveTo>
                      <a:pt x="11657" y="1"/>
                    </a:moveTo>
                    <a:cubicBezTo>
                      <a:pt x="5215" y="36"/>
                      <a:pt x="0" y="5287"/>
                      <a:pt x="0" y="11740"/>
                    </a:cubicBezTo>
                    <a:cubicBezTo>
                      <a:pt x="0" y="18205"/>
                      <a:pt x="5215" y="23444"/>
                      <a:pt x="11657" y="23492"/>
                    </a:cubicBezTo>
                    <a:lnTo>
                      <a:pt x="11835" y="23492"/>
                    </a:lnTo>
                    <a:cubicBezTo>
                      <a:pt x="18277" y="23444"/>
                      <a:pt x="23491" y="18193"/>
                      <a:pt x="23491" y="11740"/>
                    </a:cubicBezTo>
                    <a:cubicBezTo>
                      <a:pt x="23491" y="5287"/>
                      <a:pt x="18277" y="48"/>
                      <a:pt x="11835" y="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" name="Google Shape;656;p28">
                <a:extLst>
                  <a:ext uri="{FF2B5EF4-FFF2-40B4-BE49-F238E27FC236}">
                    <a16:creationId xmlns:a16="http://schemas.microsoft.com/office/drawing/2014/main" id="{7BC52632-AFFA-E94B-9503-6DBF55B8D3E5}"/>
                  </a:ext>
                </a:extLst>
              </p:cNvPr>
              <p:cNvSpPr/>
              <p:nvPr/>
            </p:nvSpPr>
            <p:spPr>
              <a:xfrm>
                <a:off x="3062106" y="1092423"/>
                <a:ext cx="802729" cy="802730"/>
              </a:xfrm>
              <a:custGeom>
                <a:avLst/>
                <a:gdLst/>
                <a:ahLst/>
                <a:cxnLst/>
                <a:rect l="l" t="t" r="r" b="b"/>
                <a:pathLst>
                  <a:path w="18300" h="18300" extrusionOk="0">
                    <a:moveTo>
                      <a:pt x="9144" y="0"/>
                    </a:moveTo>
                    <a:cubicBezTo>
                      <a:pt x="4096" y="0"/>
                      <a:pt x="0" y="4096"/>
                      <a:pt x="0" y="9144"/>
                    </a:cubicBezTo>
                    <a:cubicBezTo>
                      <a:pt x="0" y="14204"/>
                      <a:pt x="4096" y="18300"/>
                      <a:pt x="9144" y="18300"/>
                    </a:cubicBezTo>
                    <a:lnTo>
                      <a:pt x="9168" y="18300"/>
                    </a:lnTo>
                    <a:cubicBezTo>
                      <a:pt x="14216" y="18288"/>
                      <a:pt x="18300" y="14192"/>
                      <a:pt x="18300" y="9144"/>
                    </a:cubicBezTo>
                    <a:cubicBezTo>
                      <a:pt x="18300" y="4108"/>
                      <a:pt x="14216" y="12"/>
                      <a:pt x="91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" name="Google Shape;657;p28">
                <a:extLst>
                  <a:ext uri="{FF2B5EF4-FFF2-40B4-BE49-F238E27FC236}">
                    <a16:creationId xmlns:a16="http://schemas.microsoft.com/office/drawing/2014/main" id="{7F63963E-BDDD-6747-AF19-82A390E84CB9}"/>
                  </a:ext>
                </a:extLst>
              </p:cNvPr>
              <p:cNvSpPr/>
              <p:nvPr/>
            </p:nvSpPr>
            <p:spPr>
              <a:xfrm>
                <a:off x="3182732" y="1213048"/>
                <a:ext cx="560946" cy="560946"/>
              </a:xfrm>
              <a:custGeom>
                <a:avLst/>
                <a:gdLst/>
                <a:ahLst/>
                <a:cxnLst/>
                <a:rect l="l" t="t" r="r" b="b"/>
                <a:pathLst>
                  <a:path w="12788" h="12788" extrusionOk="0">
                    <a:moveTo>
                      <a:pt x="6394" y="0"/>
                    </a:moveTo>
                    <a:cubicBezTo>
                      <a:pt x="6370" y="0"/>
                      <a:pt x="6346" y="0"/>
                      <a:pt x="6311" y="12"/>
                    </a:cubicBezTo>
                    <a:cubicBezTo>
                      <a:pt x="2822" y="48"/>
                      <a:pt x="0" y="2906"/>
                      <a:pt x="0" y="6394"/>
                    </a:cubicBezTo>
                    <a:cubicBezTo>
                      <a:pt x="0" y="9894"/>
                      <a:pt x="2822" y="12740"/>
                      <a:pt x="6311" y="12788"/>
                    </a:cubicBezTo>
                    <a:lnTo>
                      <a:pt x="6489" y="12788"/>
                    </a:lnTo>
                    <a:cubicBezTo>
                      <a:pt x="9966" y="12740"/>
                      <a:pt x="12788" y="9894"/>
                      <a:pt x="12788" y="6394"/>
                    </a:cubicBezTo>
                    <a:cubicBezTo>
                      <a:pt x="12788" y="2906"/>
                      <a:pt x="9966" y="60"/>
                      <a:pt x="6489" y="12"/>
                    </a:cubicBezTo>
                    <a:cubicBezTo>
                      <a:pt x="6454" y="0"/>
                      <a:pt x="6430" y="0"/>
                      <a:pt x="63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Google Shape;658;p28">
                <a:extLst>
                  <a:ext uri="{FF2B5EF4-FFF2-40B4-BE49-F238E27FC236}">
                    <a16:creationId xmlns:a16="http://schemas.microsoft.com/office/drawing/2014/main" id="{ACA76543-D164-1B4E-9F11-5287A17FC620}"/>
                  </a:ext>
                </a:extLst>
              </p:cNvPr>
              <p:cNvSpPr/>
              <p:nvPr/>
            </p:nvSpPr>
            <p:spPr>
              <a:xfrm>
                <a:off x="3298137" y="1328453"/>
                <a:ext cx="330128" cy="330128"/>
              </a:xfrm>
              <a:custGeom>
                <a:avLst/>
                <a:gdLst/>
                <a:ahLst/>
                <a:cxnLst/>
                <a:rect l="l" t="t" r="r" b="b"/>
                <a:pathLst>
                  <a:path w="7526" h="7526" extrusionOk="0">
                    <a:moveTo>
                      <a:pt x="3763" y="1"/>
                    </a:moveTo>
                    <a:cubicBezTo>
                      <a:pt x="1691" y="1"/>
                      <a:pt x="1" y="1691"/>
                      <a:pt x="1" y="3763"/>
                    </a:cubicBezTo>
                    <a:cubicBezTo>
                      <a:pt x="1" y="5847"/>
                      <a:pt x="1691" y="7525"/>
                      <a:pt x="3763" y="7525"/>
                    </a:cubicBezTo>
                    <a:lnTo>
                      <a:pt x="3787" y="7525"/>
                    </a:lnTo>
                    <a:cubicBezTo>
                      <a:pt x="5859" y="7514"/>
                      <a:pt x="7525" y="5835"/>
                      <a:pt x="7525" y="3763"/>
                    </a:cubicBezTo>
                    <a:cubicBezTo>
                      <a:pt x="7525" y="1703"/>
                      <a:pt x="5859" y="13"/>
                      <a:pt x="37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" name="Google Shape;659;p28">
                <a:extLst>
                  <a:ext uri="{FF2B5EF4-FFF2-40B4-BE49-F238E27FC236}">
                    <a16:creationId xmlns:a16="http://schemas.microsoft.com/office/drawing/2014/main" id="{4C8FAA12-4152-7240-ADA9-91D3FB7F1740}"/>
                  </a:ext>
                </a:extLst>
              </p:cNvPr>
              <p:cNvSpPr/>
              <p:nvPr/>
            </p:nvSpPr>
            <p:spPr>
              <a:xfrm>
                <a:off x="3389549" y="1419865"/>
                <a:ext cx="147825" cy="147825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3370" extrusionOk="0">
                    <a:moveTo>
                      <a:pt x="1596" y="0"/>
                    </a:moveTo>
                    <a:cubicBezTo>
                      <a:pt x="703" y="36"/>
                      <a:pt x="0" y="786"/>
                      <a:pt x="0" y="1679"/>
                    </a:cubicBezTo>
                    <a:cubicBezTo>
                      <a:pt x="0" y="2584"/>
                      <a:pt x="703" y="3322"/>
                      <a:pt x="1596" y="3370"/>
                    </a:cubicBezTo>
                    <a:lnTo>
                      <a:pt x="1679" y="3370"/>
                    </a:lnTo>
                    <a:cubicBezTo>
                      <a:pt x="2608" y="3370"/>
                      <a:pt x="3370" y="2608"/>
                      <a:pt x="3370" y="1679"/>
                    </a:cubicBezTo>
                    <a:cubicBezTo>
                      <a:pt x="3370" y="750"/>
                      <a:pt x="2608" y="0"/>
                      <a:pt x="16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" name="Google Shape;660;p28">
                <a:extLst>
                  <a:ext uri="{FF2B5EF4-FFF2-40B4-BE49-F238E27FC236}">
                    <a16:creationId xmlns:a16="http://schemas.microsoft.com/office/drawing/2014/main" id="{4EB88923-8B30-B24F-92AB-C06CFDC02C63}"/>
                  </a:ext>
                </a:extLst>
              </p:cNvPr>
              <p:cNvSpPr/>
              <p:nvPr/>
            </p:nvSpPr>
            <p:spPr>
              <a:xfrm>
                <a:off x="3446484" y="1478335"/>
                <a:ext cx="1346963" cy="30355"/>
              </a:xfrm>
              <a:custGeom>
                <a:avLst/>
                <a:gdLst/>
                <a:ahLst/>
                <a:cxnLst/>
                <a:rect l="l" t="t" r="r" b="b"/>
                <a:pathLst>
                  <a:path w="30707" h="692" extrusionOk="0">
                    <a:moveTo>
                      <a:pt x="0" y="1"/>
                    </a:moveTo>
                    <a:lnTo>
                      <a:pt x="0" y="691"/>
                    </a:lnTo>
                    <a:lnTo>
                      <a:pt x="30706" y="691"/>
                    </a:lnTo>
                    <a:lnTo>
                      <a:pt x="30706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" name="Google Shape;661;p28">
                <a:extLst>
                  <a:ext uri="{FF2B5EF4-FFF2-40B4-BE49-F238E27FC236}">
                    <a16:creationId xmlns:a16="http://schemas.microsoft.com/office/drawing/2014/main" id="{5C7CBEF8-4399-4A4F-B496-A3D6675E9E7C}"/>
                  </a:ext>
                </a:extLst>
              </p:cNvPr>
              <p:cNvSpPr/>
              <p:nvPr/>
            </p:nvSpPr>
            <p:spPr>
              <a:xfrm>
                <a:off x="4729630" y="1351964"/>
                <a:ext cx="519713" cy="283105"/>
              </a:xfrm>
              <a:custGeom>
                <a:avLst/>
                <a:gdLst/>
                <a:ahLst/>
                <a:cxnLst/>
                <a:rect l="l" t="t" r="r" b="b"/>
                <a:pathLst>
                  <a:path w="11848" h="6454" extrusionOk="0">
                    <a:moveTo>
                      <a:pt x="3727" y="0"/>
                    </a:moveTo>
                    <a:lnTo>
                      <a:pt x="1" y="3227"/>
                    </a:lnTo>
                    <a:lnTo>
                      <a:pt x="36" y="3263"/>
                    </a:lnTo>
                    <a:lnTo>
                      <a:pt x="3727" y="6454"/>
                    </a:lnTo>
                    <a:lnTo>
                      <a:pt x="11847" y="6454"/>
                    </a:lnTo>
                    <a:lnTo>
                      <a:pt x="10776" y="3263"/>
                    </a:lnTo>
                    <a:lnTo>
                      <a:pt x="10764" y="3227"/>
                    </a:lnTo>
                    <a:lnTo>
                      <a:pt x="118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" name="Google Shape;662;p28">
                <a:extLst>
                  <a:ext uri="{FF2B5EF4-FFF2-40B4-BE49-F238E27FC236}">
                    <a16:creationId xmlns:a16="http://schemas.microsoft.com/office/drawing/2014/main" id="{5915E074-2709-F14B-9A8D-4BBD9C99D3CC}"/>
                  </a:ext>
                </a:extLst>
              </p:cNvPr>
              <p:cNvSpPr/>
              <p:nvPr/>
            </p:nvSpPr>
            <p:spPr>
              <a:xfrm>
                <a:off x="4731209" y="1495047"/>
                <a:ext cx="518133" cy="140017"/>
              </a:xfrm>
              <a:custGeom>
                <a:avLst/>
                <a:gdLst/>
                <a:ahLst/>
                <a:cxnLst/>
                <a:rect l="l" t="t" r="r" b="b"/>
                <a:pathLst>
                  <a:path w="11812" h="3192" extrusionOk="0">
                    <a:moveTo>
                      <a:pt x="0" y="1"/>
                    </a:moveTo>
                    <a:lnTo>
                      <a:pt x="3691" y="3192"/>
                    </a:lnTo>
                    <a:lnTo>
                      <a:pt x="11811" y="3192"/>
                    </a:lnTo>
                    <a:lnTo>
                      <a:pt x="10740" y="1"/>
                    </a:lnTo>
                    <a:close/>
                  </a:path>
                </a:pathLst>
              </a:custGeom>
              <a:solidFill>
                <a:srgbClr val="000000">
                  <a:alpha val="3127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" name="Google Shape;663;p28">
                <a:extLst>
                  <a:ext uri="{FF2B5EF4-FFF2-40B4-BE49-F238E27FC236}">
                    <a16:creationId xmlns:a16="http://schemas.microsoft.com/office/drawing/2014/main" id="{A48EBD6A-3380-1447-867A-B430F1B7FAD0}"/>
                  </a:ext>
                </a:extLst>
              </p:cNvPr>
              <p:cNvSpPr/>
              <p:nvPr/>
            </p:nvSpPr>
            <p:spPr>
              <a:xfrm>
                <a:off x="705688" y="1290087"/>
                <a:ext cx="2136553" cy="407400"/>
              </a:xfrm>
              <a:prstGeom prst="homePlate">
                <a:avLst>
                  <a:gd name="adj" fmla="val 50000"/>
                </a:avLst>
              </a:prstGeom>
              <a:solidFill>
                <a:schemeClr val="tx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tr-TR" b="1" dirty="0">
                    <a:solidFill>
                      <a:srgbClr val="FFFFFF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Fira Sans Extra Condensed Medium"/>
                  </a:rPr>
                  <a:t>Sosyal oyun evreleri</a:t>
                </a:r>
                <a:endParaRPr sz="1100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" name="Google Shape;664;p28">
                <a:extLst>
                  <a:ext uri="{FF2B5EF4-FFF2-40B4-BE49-F238E27FC236}">
                    <a16:creationId xmlns:a16="http://schemas.microsoft.com/office/drawing/2014/main" id="{6272C00C-0BFE-E040-AD1E-F69CFED61756}"/>
                  </a:ext>
                </a:extLst>
              </p:cNvPr>
              <p:cNvSpPr/>
              <p:nvPr/>
            </p:nvSpPr>
            <p:spPr>
              <a:xfrm>
                <a:off x="5523004" y="1165012"/>
                <a:ext cx="2876911" cy="6570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>
                  <a:buClr>
                    <a:schemeClr val="dk1"/>
                  </a:buClr>
                  <a:buSzPts val="1100"/>
                </a:pPr>
                <a:r>
                  <a:rPr lang="tr-TR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Parten</a:t>
                </a:r>
                <a:r>
                  <a:rPr lang="tr-TR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(1932) tarafından sosyal gelişim alanı temel alınarak geliştirilmiştir.</a:t>
                </a:r>
                <a:endParaRPr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Roboto"/>
                </a:endParaRPr>
              </a:p>
            </p:txBody>
          </p:sp>
        </p:grpSp>
        <p:grpSp>
          <p:nvGrpSpPr>
            <p:cNvPr id="8" name="Google Shape;665;p28">
              <a:extLst>
                <a:ext uri="{FF2B5EF4-FFF2-40B4-BE49-F238E27FC236}">
                  <a16:creationId xmlns:a16="http://schemas.microsoft.com/office/drawing/2014/main" id="{C86AB029-E7C2-AD44-8354-0476DF0484A1}"/>
                </a:ext>
              </a:extLst>
            </p:cNvPr>
            <p:cNvGrpSpPr/>
            <p:nvPr/>
          </p:nvGrpSpPr>
          <p:grpSpPr>
            <a:xfrm>
              <a:off x="662152" y="3310072"/>
              <a:ext cx="4526664" cy="1045375"/>
              <a:chOff x="705689" y="3081469"/>
              <a:chExt cx="4526664" cy="1045375"/>
            </a:xfrm>
          </p:grpSpPr>
          <p:sp>
            <p:nvSpPr>
              <p:cNvPr id="10" name="Google Shape;666;p28">
                <a:extLst>
                  <a:ext uri="{FF2B5EF4-FFF2-40B4-BE49-F238E27FC236}">
                    <a16:creationId xmlns:a16="http://schemas.microsoft.com/office/drawing/2014/main" id="{4C012F21-8225-0D48-8330-EA2F61C47F00}"/>
                  </a:ext>
                </a:extLst>
              </p:cNvPr>
              <p:cNvSpPr/>
              <p:nvPr/>
            </p:nvSpPr>
            <p:spPr>
              <a:xfrm>
                <a:off x="2914255" y="3096367"/>
                <a:ext cx="1030477" cy="1030477"/>
              </a:xfrm>
              <a:custGeom>
                <a:avLst/>
                <a:gdLst/>
                <a:ahLst/>
                <a:cxnLst/>
                <a:rect l="l" t="t" r="r" b="b"/>
                <a:pathLst>
                  <a:path w="23492" h="23492" extrusionOk="0">
                    <a:moveTo>
                      <a:pt x="11740" y="1"/>
                    </a:moveTo>
                    <a:cubicBezTo>
                      <a:pt x="5251" y="1"/>
                      <a:pt x="0" y="5251"/>
                      <a:pt x="0" y="11740"/>
                    </a:cubicBezTo>
                    <a:cubicBezTo>
                      <a:pt x="0" y="18229"/>
                      <a:pt x="5251" y="23492"/>
                      <a:pt x="11740" y="23492"/>
                    </a:cubicBezTo>
                    <a:lnTo>
                      <a:pt x="11776" y="23492"/>
                    </a:lnTo>
                    <a:cubicBezTo>
                      <a:pt x="18253" y="23468"/>
                      <a:pt x="23491" y="18217"/>
                      <a:pt x="23491" y="11740"/>
                    </a:cubicBezTo>
                    <a:cubicBezTo>
                      <a:pt x="23491" y="5263"/>
                      <a:pt x="18253" y="13"/>
                      <a:pt x="117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" name="Google Shape;667;p28">
                <a:extLst>
                  <a:ext uri="{FF2B5EF4-FFF2-40B4-BE49-F238E27FC236}">
                    <a16:creationId xmlns:a16="http://schemas.microsoft.com/office/drawing/2014/main" id="{403F9121-3AD0-6B44-AABA-0AECAFAB7715}"/>
                  </a:ext>
                </a:extLst>
              </p:cNvPr>
              <p:cNvSpPr/>
              <p:nvPr/>
            </p:nvSpPr>
            <p:spPr>
              <a:xfrm>
                <a:off x="2931245" y="3081469"/>
                <a:ext cx="1030477" cy="1030477"/>
              </a:xfrm>
              <a:custGeom>
                <a:avLst/>
                <a:gdLst/>
                <a:ahLst/>
                <a:cxnLst/>
                <a:rect l="l" t="t" r="r" b="b"/>
                <a:pathLst>
                  <a:path w="23492" h="23492" extrusionOk="0">
                    <a:moveTo>
                      <a:pt x="11657" y="1"/>
                    </a:moveTo>
                    <a:cubicBezTo>
                      <a:pt x="5215" y="37"/>
                      <a:pt x="0" y="5287"/>
                      <a:pt x="0" y="11740"/>
                    </a:cubicBezTo>
                    <a:cubicBezTo>
                      <a:pt x="0" y="18205"/>
                      <a:pt x="5215" y="23444"/>
                      <a:pt x="11657" y="23480"/>
                    </a:cubicBezTo>
                    <a:cubicBezTo>
                      <a:pt x="11692" y="23492"/>
                      <a:pt x="11716" y="23492"/>
                      <a:pt x="11740" y="23492"/>
                    </a:cubicBezTo>
                    <a:lnTo>
                      <a:pt x="11835" y="23492"/>
                    </a:lnTo>
                    <a:cubicBezTo>
                      <a:pt x="18277" y="23444"/>
                      <a:pt x="23491" y="18194"/>
                      <a:pt x="23491" y="11740"/>
                    </a:cubicBezTo>
                    <a:cubicBezTo>
                      <a:pt x="23491" y="5287"/>
                      <a:pt x="18277" y="48"/>
                      <a:pt x="118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" name="Google Shape;668;p28">
                <a:extLst>
                  <a:ext uri="{FF2B5EF4-FFF2-40B4-BE49-F238E27FC236}">
                    <a16:creationId xmlns:a16="http://schemas.microsoft.com/office/drawing/2014/main" id="{B07AE293-635D-0B45-8D7F-BFE5ECC635BC}"/>
                  </a:ext>
                </a:extLst>
              </p:cNvPr>
              <p:cNvSpPr/>
              <p:nvPr/>
            </p:nvSpPr>
            <p:spPr>
              <a:xfrm>
                <a:off x="3045115" y="3195338"/>
                <a:ext cx="802729" cy="802773"/>
              </a:xfrm>
              <a:custGeom>
                <a:avLst/>
                <a:gdLst/>
                <a:ahLst/>
                <a:cxnLst/>
                <a:rect l="l" t="t" r="r" b="b"/>
                <a:pathLst>
                  <a:path w="18300" h="18301" extrusionOk="0">
                    <a:moveTo>
                      <a:pt x="9144" y="0"/>
                    </a:moveTo>
                    <a:cubicBezTo>
                      <a:pt x="4096" y="0"/>
                      <a:pt x="0" y="4096"/>
                      <a:pt x="0" y="9144"/>
                    </a:cubicBezTo>
                    <a:cubicBezTo>
                      <a:pt x="0" y="14193"/>
                      <a:pt x="4096" y="18300"/>
                      <a:pt x="9144" y="18300"/>
                    </a:cubicBezTo>
                    <a:lnTo>
                      <a:pt x="9168" y="18300"/>
                    </a:lnTo>
                    <a:cubicBezTo>
                      <a:pt x="14216" y="18276"/>
                      <a:pt x="18300" y="14193"/>
                      <a:pt x="18300" y="9144"/>
                    </a:cubicBezTo>
                    <a:cubicBezTo>
                      <a:pt x="18300" y="4096"/>
                      <a:pt x="14216" y="12"/>
                      <a:pt x="91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" name="Google Shape;669;p28">
                <a:extLst>
                  <a:ext uri="{FF2B5EF4-FFF2-40B4-BE49-F238E27FC236}">
                    <a16:creationId xmlns:a16="http://schemas.microsoft.com/office/drawing/2014/main" id="{C7454D4A-12F2-BB40-90A9-0035B37102FF}"/>
                  </a:ext>
                </a:extLst>
              </p:cNvPr>
              <p:cNvSpPr/>
              <p:nvPr/>
            </p:nvSpPr>
            <p:spPr>
              <a:xfrm>
                <a:off x="3165742" y="3315964"/>
                <a:ext cx="560946" cy="560946"/>
              </a:xfrm>
              <a:custGeom>
                <a:avLst/>
                <a:gdLst/>
                <a:ahLst/>
                <a:cxnLst/>
                <a:rect l="l" t="t" r="r" b="b"/>
                <a:pathLst>
                  <a:path w="12788" h="12788" extrusionOk="0">
                    <a:moveTo>
                      <a:pt x="6394" y="1"/>
                    </a:moveTo>
                    <a:cubicBezTo>
                      <a:pt x="6370" y="1"/>
                      <a:pt x="6346" y="1"/>
                      <a:pt x="6311" y="13"/>
                    </a:cubicBezTo>
                    <a:cubicBezTo>
                      <a:pt x="2822" y="48"/>
                      <a:pt x="0" y="2894"/>
                      <a:pt x="0" y="6394"/>
                    </a:cubicBezTo>
                    <a:cubicBezTo>
                      <a:pt x="0" y="9895"/>
                      <a:pt x="2822" y="12740"/>
                      <a:pt x="6311" y="12788"/>
                    </a:cubicBezTo>
                    <a:lnTo>
                      <a:pt x="6489" y="12788"/>
                    </a:lnTo>
                    <a:cubicBezTo>
                      <a:pt x="9966" y="12740"/>
                      <a:pt x="12788" y="9895"/>
                      <a:pt x="12788" y="6394"/>
                    </a:cubicBezTo>
                    <a:cubicBezTo>
                      <a:pt x="12788" y="2906"/>
                      <a:pt x="9966" y="60"/>
                      <a:pt x="6489" y="13"/>
                    </a:cubicBezTo>
                    <a:cubicBezTo>
                      <a:pt x="6454" y="1"/>
                      <a:pt x="6430" y="1"/>
                      <a:pt x="63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" name="Google Shape;670;p28">
                <a:extLst>
                  <a:ext uri="{FF2B5EF4-FFF2-40B4-BE49-F238E27FC236}">
                    <a16:creationId xmlns:a16="http://schemas.microsoft.com/office/drawing/2014/main" id="{15C482A4-1FDA-AE41-B091-3A847B27B014}"/>
                  </a:ext>
                </a:extLst>
              </p:cNvPr>
              <p:cNvSpPr/>
              <p:nvPr/>
            </p:nvSpPr>
            <p:spPr>
              <a:xfrm>
                <a:off x="3281147" y="3431412"/>
                <a:ext cx="330128" cy="330084"/>
              </a:xfrm>
              <a:custGeom>
                <a:avLst/>
                <a:gdLst/>
                <a:ahLst/>
                <a:cxnLst/>
                <a:rect l="l" t="t" r="r" b="b"/>
                <a:pathLst>
                  <a:path w="7526" h="7525" extrusionOk="0">
                    <a:moveTo>
                      <a:pt x="3763" y="0"/>
                    </a:moveTo>
                    <a:cubicBezTo>
                      <a:pt x="1691" y="0"/>
                      <a:pt x="1" y="1691"/>
                      <a:pt x="1" y="3762"/>
                    </a:cubicBezTo>
                    <a:cubicBezTo>
                      <a:pt x="1" y="5834"/>
                      <a:pt x="1691" y="7525"/>
                      <a:pt x="3763" y="7525"/>
                    </a:cubicBezTo>
                    <a:lnTo>
                      <a:pt x="3787" y="7525"/>
                    </a:lnTo>
                    <a:cubicBezTo>
                      <a:pt x="5859" y="7513"/>
                      <a:pt x="7525" y="5834"/>
                      <a:pt x="7525" y="3762"/>
                    </a:cubicBezTo>
                    <a:cubicBezTo>
                      <a:pt x="7525" y="1691"/>
                      <a:pt x="5859" y="12"/>
                      <a:pt x="37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" name="Google Shape;671;p28">
                <a:extLst>
                  <a:ext uri="{FF2B5EF4-FFF2-40B4-BE49-F238E27FC236}">
                    <a16:creationId xmlns:a16="http://schemas.microsoft.com/office/drawing/2014/main" id="{8B1C6FDE-485C-5342-B4DD-57AB337D7CD5}"/>
                  </a:ext>
                </a:extLst>
              </p:cNvPr>
              <p:cNvSpPr/>
              <p:nvPr/>
            </p:nvSpPr>
            <p:spPr>
              <a:xfrm>
                <a:off x="3355580" y="3542727"/>
                <a:ext cx="147825" cy="147825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3370" extrusionOk="0">
                    <a:moveTo>
                      <a:pt x="1596" y="1"/>
                    </a:moveTo>
                    <a:cubicBezTo>
                      <a:pt x="703" y="36"/>
                      <a:pt x="0" y="774"/>
                      <a:pt x="0" y="1679"/>
                    </a:cubicBezTo>
                    <a:cubicBezTo>
                      <a:pt x="0" y="2584"/>
                      <a:pt x="703" y="3322"/>
                      <a:pt x="1596" y="3358"/>
                    </a:cubicBezTo>
                    <a:cubicBezTo>
                      <a:pt x="1619" y="3370"/>
                      <a:pt x="1655" y="3370"/>
                      <a:pt x="1679" y="3370"/>
                    </a:cubicBezTo>
                    <a:cubicBezTo>
                      <a:pt x="2608" y="3370"/>
                      <a:pt x="3370" y="2608"/>
                      <a:pt x="3370" y="1679"/>
                    </a:cubicBezTo>
                    <a:cubicBezTo>
                      <a:pt x="3370" y="751"/>
                      <a:pt x="2608" y="1"/>
                      <a:pt x="16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" name="Google Shape;672;p28">
                <a:extLst>
                  <a:ext uri="{FF2B5EF4-FFF2-40B4-BE49-F238E27FC236}">
                    <a16:creationId xmlns:a16="http://schemas.microsoft.com/office/drawing/2014/main" id="{D06FBF37-1292-FA4B-BDA7-EAADECC59AD6}"/>
                  </a:ext>
                </a:extLst>
              </p:cNvPr>
              <p:cNvSpPr/>
              <p:nvPr/>
            </p:nvSpPr>
            <p:spPr>
              <a:xfrm>
                <a:off x="3429494" y="3581295"/>
                <a:ext cx="1346963" cy="30311"/>
              </a:xfrm>
              <a:custGeom>
                <a:avLst/>
                <a:gdLst/>
                <a:ahLst/>
                <a:cxnLst/>
                <a:rect l="l" t="t" r="r" b="b"/>
                <a:pathLst>
                  <a:path w="30707" h="691" extrusionOk="0">
                    <a:moveTo>
                      <a:pt x="0" y="0"/>
                    </a:moveTo>
                    <a:lnTo>
                      <a:pt x="0" y="691"/>
                    </a:lnTo>
                    <a:lnTo>
                      <a:pt x="30706" y="691"/>
                    </a:lnTo>
                    <a:lnTo>
                      <a:pt x="30706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Google Shape;673;p28">
                <a:extLst>
                  <a:ext uri="{FF2B5EF4-FFF2-40B4-BE49-F238E27FC236}">
                    <a16:creationId xmlns:a16="http://schemas.microsoft.com/office/drawing/2014/main" id="{FE501431-4FE2-3F4D-99C3-04B67A01B1B3}"/>
                  </a:ext>
                </a:extLst>
              </p:cNvPr>
              <p:cNvSpPr/>
              <p:nvPr/>
            </p:nvSpPr>
            <p:spPr>
              <a:xfrm>
                <a:off x="4712640" y="3454880"/>
                <a:ext cx="519713" cy="283105"/>
              </a:xfrm>
              <a:custGeom>
                <a:avLst/>
                <a:gdLst/>
                <a:ahLst/>
                <a:cxnLst/>
                <a:rect l="l" t="t" r="r" b="b"/>
                <a:pathLst>
                  <a:path w="11848" h="6454" extrusionOk="0">
                    <a:moveTo>
                      <a:pt x="3727" y="1"/>
                    </a:moveTo>
                    <a:lnTo>
                      <a:pt x="1" y="3227"/>
                    </a:lnTo>
                    <a:lnTo>
                      <a:pt x="36" y="3263"/>
                    </a:lnTo>
                    <a:lnTo>
                      <a:pt x="3727" y="6454"/>
                    </a:lnTo>
                    <a:lnTo>
                      <a:pt x="11847" y="6454"/>
                    </a:lnTo>
                    <a:lnTo>
                      <a:pt x="10776" y="3263"/>
                    </a:lnTo>
                    <a:lnTo>
                      <a:pt x="10764" y="3227"/>
                    </a:lnTo>
                    <a:lnTo>
                      <a:pt x="1184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" name="Google Shape;674;p28">
                <a:extLst>
                  <a:ext uri="{FF2B5EF4-FFF2-40B4-BE49-F238E27FC236}">
                    <a16:creationId xmlns:a16="http://schemas.microsoft.com/office/drawing/2014/main" id="{0C3C55F4-F3C4-994E-987E-01CFF451B44B}"/>
                  </a:ext>
                </a:extLst>
              </p:cNvPr>
              <p:cNvSpPr/>
              <p:nvPr/>
            </p:nvSpPr>
            <p:spPr>
              <a:xfrm>
                <a:off x="4714219" y="3598007"/>
                <a:ext cx="518133" cy="139973"/>
              </a:xfrm>
              <a:custGeom>
                <a:avLst/>
                <a:gdLst/>
                <a:ahLst/>
                <a:cxnLst/>
                <a:rect l="l" t="t" r="r" b="b"/>
                <a:pathLst>
                  <a:path w="11812" h="3191" extrusionOk="0">
                    <a:moveTo>
                      <a:pt x="0" y="0"/>
                    </a:moveTo>
                    <a:lnTo>
                      <a:pt x="3691" y="3191"/>
                    </a:lnTo>
                    <a:lnTo>
                      <a:pt x="11811" y="3191"/>
                    </a:lnTo>
                    <a:lnTo>
                      <a:pt x="10740" y="0"/>
                    </a:lnTo>
                    <a:close/>
                  </a:path>
                </a:pathLst>
              </a:custGeom>
              <a:solidFill>
                <a:srgbClr val="000000">
                  <a:alpha val="3127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" name="Google Shape;675;p28">
                <a:extLst>
                  <a:ext uri="{FF2B5EF4-FFF2-40B4-BE49-F238E27FC236}">
                    <a16:creationId xmlns:a16="http://schemas.microsoft.com/office/drawing/2014/main" id="{9CBE4510-07D7-BF43-8599-2103937B17F3}"/>
                  </a:ext>
                </a:extLst>
              </p:cNvPr>
              <p:cNvSpPr/>
              <p:nvPr/>
            </p:nvSpPr>
            <p:spPr>
              <a:xfrm>
                <a:off x="705689" y="3396058"/>
                <a:ext cx="2021147" cy="407400"/>
              </a:xfrm>
              <a:prstGeom prst="homePlate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tr-TR" b="1" dirty="0">
                    <a:solidFill>
                      <a:srgbClr val="FFFFFF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Fira Sans Extra Condensed Medium"/>
                  </a:rPr>
                  <a:t>Bilişsel oyun evreleri</a:t>
                </a:r>
                <a:endParaRPr sz="1100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9" name="Google Shape;688;p28">
              <a:extLst>
                <a:ext uri="{FF2B5EF4-FFF2-40B4-BE49-F238E27FC236}">
                  <a16:creationId xmlns:a16="http://schemas.microsoft.com/office/drawing/2014/main" id="{8757C77B-9571-5A41-AC91-DA9CD203CC16}"/>
                </a:ext>
              </a:extLst>
            </p:cNvPr>
            <p:cNvSpPr/>
            <p:nvPr/>
          </p:nvSpPr>
          <p:spPr>
            <a:xfrm>
              <a:off x="5479468" y="3481398"/>
              <a:ext cx="2919631" cy="657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tr-TR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Smilansky</a:t>
              </a:r>
              <a:r>
                <a:rPr lang="tr-TR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(1968) tarafından bilişsel gelişim alanı temel alınarak geliştirilmiştir.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42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Oyuna Dayalı Değerlendirme</a:t>
            </a: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1150216630"/>
              </p:ext>
            </p:extLst>
          </p:nvPr>
        </p:nvGraphicFramePr>
        <p:xfrm>
          <a:off x="567328" y="983226"/>
          <a:ext cx="7815784" cy="3867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583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Oyuna Dayalı Değerlendirme Araçları </a:t>
            </a:r>
          </a:p>
        </p:txBody>
      </p:sp>
      <p:sp>
        <p:nvSpPr>
          <p:cNvPr id="4" name="Google Shape;1540;p31">
            <a:extLst>
              <a:ext uri="{FF2B5EF4-FFF2-40B4-BE49-F238E27FC236}">
                <a16:creationId xmlns:a16="http://schemas.microsoft.com/office/drawing/2014/main" id="{8CB83DD0-2446-024D-B340-154BE5390B47}"/>
              </a:ext>
            </a:extLst>
          </p:cNvPr>
          <p:cNvSpPr txBox="1"/>
          <p:nvPr/>
        </p:nvSpPr>
        <p:spPr>
          <a:xfrm>
            <a:off x="1123302" y="1152034"/>
            <a:ext cx="648519" cy="9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 Black"/>
              </a:rPr>
              <a:t>1</a:t>
            </a:r>
            <a:endParaRPr sz="80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Roboto Black"/>
            </a:endParaRPr>
          </a:p>
        </p:txBody>
      </p:sp>
      <p:sp>
        <p:nvSpPr>
          <p:cNvPr id="5" name="Google Shape;1542;p31">
            <a:extLst>
              <a:ext uri="{FF2B5EF4-FFF2-40B4-BE49-F238E27FC236}">
                <a16:creationId xmlns:a16="http://schemas.microsoft.com/office/drawing/2014/main" id="{8C2B5FAE-D231-C045-89CC-6A92E898C6D9}"/>
              </a:ext>
            </a:extLst>
          </p:cNvPr>
          <p:cNvSpPr/>
          <p:nvPr/>
        </p:nvSpPr>
        <p:spPr>
          <a:xfrm>
            <a:off x="470548" y="2271124"/>
            <a:ext cx="2026525" cy="1033816"/>
          </a:xfrm>
          <a:custGeom>
            <a:avLst/>
            <a:gdLst/>
            <a:ahLst/>
            <a:cxnLst/>
            <a:rect l="l" t="t" r="r" b="b"/>
            <a:pathLst>
              <a:path w="66033" h="33024" extrusionOk="0">
                <a:moveTo>
                  <a:pt x="30966" y="1"/>
                </a:moveTo>
                <a:cubicBezTo>
                  <a:pt x="28671" y="1"/>
                  <a:pt x="26566" y="1441"/>
                  <a:pt x="26566" y="4146"/>
                </a:cubicBezTo>
                <a:cubicBezTo>
                  <a:pt x="25057" y="2056"/>
                  <a:pt x="23054" y="1132"/>
                  <a:pt x="21164" y="1132"/>
                </a:cubicBezTo>
                <a:cubicBezTo>
                  <a:pt x="18166" y="1132"/>
                  <a:pt x="15453" y="3458"/>
                  <a:pt x="15453" y="7140"/>
                </a:cubicBezTo>
                <a:cubicBezTo>
                  <a:pt x="13506" y="5919"/>
                  <a:pt x="11819" y="5422"/>
                  <a:pt x="10437" y="5422"/>
                </a:cubicBezTo>
                <a:cubicBezTo>
                  <a:pt x="6054" y="5422"/>
                  <a:pt x="4739" y="10418"/>
                  <a:pt x="7945" y="13159"/>
                </a:cubicBezTo>
                <a:cubicBezTo>
                  <a:pt x="0" y="15273"/>
                  <a:pt x="3955" y="23233"/>
                  <a:pt x="8911" y="23233"/>
                </a:cubicBezTo>
                <a:cubicBezTo>
                  <a:pt x="9578" y="23233"/>
                  <a:pt x="10262" y="23089"/>
                  <a:pt x="10939" y="22768"/>
                </a:cubicBezTo>
                <a:lnTo>
                  <a:pt x="10939" y="22768"/>
                </a:lnTo>
                <a:cubicBezTo>
                  <a:pt x="10009" y="26897"/>
                  <a:pt x="12818" y="29621"/>
                  <a:pt x="16009" y="29621"/>
                </a:cubicBezTo>
                <a:cubicBezTo>
                  <a:pt x="17930" y="29621"/>
                  <a:pt x="19990" y="28634"/>
                  <a:pt x="21456" y="26373"/>
                </a:cubicBezTo>
                <a:cubicBezTo>
                  <a:pt x="22798" y="31136"/>
                  <a:pt x="26566" y="33023"/>
                  <a:pt x="30249" y="33023"/>
                </a:cubicBezTo>
                <a:cubicBezTo>
                  <a:pt x="34008" y="33023"/>
                  <a:pt x="37678" y="31057"/>
                  <a:pt x="38588" y="28175"/>
                </a:cubicBezTo>
                <a:cubicBezTo>
                  <a:pt x="40166" y="30809"/>
                  <a:pt x="42666" y="31886"/>
                  <a:pt x="45078" y="31886"/>
                </a:cubicBezTo>
                <a:cubicBezTo>
                  <a:pt x="48177" y="31886"/>
                  <a:pt x="51132" y="30109"/>
                  <a:pt x="51802" y="27580"/>
                </a:cubicBezTo>
                <a:cubicBezTo>
                  <a:pt x="53180" y="28157"/>
                  <a:pt x="54479" y="28412"/>
                  <a:pt x="55675" y="28412"/>
                </a:cubicBezTo>
                <a:cubicBezTo>
                  <a:pt x="62562" y="28412"/>
                  <a:pt x="66033" y="19955"/>
                  <a:pt x="61426" y="15855"/>
                </a:cubicBezTo>
                <a:cubicBezTo>
                  <a:pt x="63257" y="13764"/>
                  <a:pt x="61203" y="6642"/>
                  <a:pt x="55865" y="6642"/>
                </a:cubicBezTo>
                <a:cubicBezTo>
                  <a:pt x="55082" y="6642"/>
                  <a:pt x="54229" y="6795"/>
                  <a:pt x="53306" y="7140"/>
                </a:cubicBezTo>
                <a:cubicBezTo>
                  <a:pt x="53306" y="3008"/>
                  <a:pt x="48242" y="167"/>
                  <a:pt x="43425" y="167"/>
                </a:cubicBezTo>
                <a:cubicBezTo>
                  <a:pt x="40549" y="167"/>
                  <a:pt x="37760" y="1180"/>
                  <a:pt x="36190" y="3535"/>
                </a:cubicBezTo>
                <a:cubicBezTo>
                  <a:pt x="35194" y="1138"/>
                  <a:pt x="33005" y="1"/>
                  <a:pt x="30966" y="1"/>
                </a:cubicBezTo>
                <a:close/>
              </a:path>
            </a:pathLst>
          </a:custGeom>
          <a:gradFill>
            <a:gsLst>
              <a:gs pos="0">
                <a:srgbClr val="ADD8EB"/>
              </a:gs>
              <a:gs pos="100000">
                <a:srgbClr val="4BA4C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Google Shape;1543;p31">
            <a:extLst>
              <a:ext uri="{FF2B5EF4-FFF2-40B4-BE49-F238E27FC236}">
                <a16:creationId xmlns:a16="http://schemas.microsoft.com/office/drawing/2014/main" id="{7E0B86D3-6757-E841-9796-19D6EE71EDDD}"/>
              </a:ext>
            </a:extLst>
          </p:cNvPr>
          <p:cNvSpPr txBox="1"/>
          <p:nvPr/>
        </p:nvSpPr>
        <p:spPr>
          <a:xfrm>
            <a:off x="3226535" y="1152034"/>
            <a:ext cx="648519" cy="9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 Black"/>
              </a:rPr>
              <a:t>2</a:t>
            </a:r>
            <a:endParaRPr sz="8000" b="1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Roboto Black"/>
            </a:endParaRPr>
          </a:p>
        </p:txBody>
      </p:sp>
      <p:sp>
        <p:nvSpPr>
          <p:cNvPr id="7" name="Google Shape;1544;p31">
            <a:extLst>
              <a:ext uri="{FF2B5EF4-FFF2-40B4-BE49-F238E27FC236}">
                <a16:creationId xmlns:a16="http://schemas.microsoft.com/office/drawing/2014/main" id="{CDB407C5-0468-6744-9631-F58BD5F7986A}"/>
              </a:ext>
            </a:extLst>
          </p:cNvPr>
          <p:cNvSpPr txBox="1"/>
          <p:nvPr/>
        </p:nvSpPr>
        <p:spPr>
          <a:xfrm>
            <a:off x="5329769" y="1152034"/>
            <a:ext cx="648519" cy="9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 Black"/>
              </a:rPr>
              <a:t>3</a:t>
            </a:r>
            <a:endParaRPr sz="8000" b="1">
              <a:solidFill>
                <a:schemeClr val="accent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Roboto Black"/>
            </a:endParaRPr>
          </a:p>
        </p:txBody>
      </p:sp>
      <p:sp>
        <p:nvSpPr>
          <p:cNvPr id="8" name="Google Shape;1545;p31">
            <a:extLst>
              <a:ext uri="{FF2B5EF4-FFF2-40B4-BE49-F238E27FC236}">
                <a16:creationId xmlns:a16="http://schemas.microsoft.com/office/drawing/2014/main" id="{AEA169AF-C2AB-8F47-A2CD-4F1290DE643C}"/>
              </a:ext>
            </a:extLst>
          </p:cNvPr>
          <p:cNvSpPr txBox="1"/>
          <p:nvPr/>
        </p:nvSpPr>
        <p:spPr>
          <a:xfrm>
            <a:off x="7433027" y="1152034"/>
            <a:ext cx="648519" cy="9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 Black"/>
              </a:rPr>
              <a:t>4</a:t>
            </a:r>
            <a:endParaRPr sz="8000" b="1">
              <a:solidFill>
                <a:schemeClr val="accent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Roboto Black"/>
            </a:endParaRPr>
          </a:p>
        </p:txBody>
      </p:sp>
      <p:sp>
        <p:nvSpPr>
          <p:cNvPr id="9" name="Google Shape;1546;p31">
            <a:extLst>
              <a:ext uri="{FF2B5EF4-FFF2-40B4-BE49-F238E27FC236}">
                <a16:creationId xmlns:a16="http://schemas.microsoft.com/office/drawing/2014/main" id="{B5472494-9294-5840-9366-72252E11C7F5}"/>
              </a:ext>
            </a:extLst>
          </p:cNvPr>
          <p:cNvSpPr txBox="1"/>
          <p:nvPr/>
        </p:nvSpPr>
        <p:spPr>
          <a:xfrm>
            <a:off x="569939" y="3584934"/>
            <a:ext cx="1755244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rPr>
              <a:t>Oyun değerlendirme ölçeği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Google Shape;1547;p31">
            <a:extLst>
              <a:ext uri="{FF2B5EF4-FFF2-40B4-BE49-F238E27FC236}">
                <a16:creationId xmlns:a16="http://schemas.microsoft.com/office/drawing/2014/main" id="{34A37FF4-6EC0-5849-B566-B0D8F64D16DE}"/>
              </a:ext>
            </a:extLst>
          </p:cNvPr>
          <p:cNvSpPr txBox="1"/>
          <p:nvPr/>
        </p:nvSpPr>
        <p:spPr>
          <a:xfrm>
            <a:off x="6882455" y="3638274"/>
            <a:ext cx="1890884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rPr>
              <a:t>Erken çocukluk değerlendirme sisteminde oyun</a:t>
            </a:r>
            <a:endParaRPr lang="en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Roboto"/>
            </a:endParaRPr>
          </a:p>
        </p:txBody>
      </p:sp>
      <p:sp>
        <p:nvSpPr>
          <p:cNvPr id="11" name="Google Shape;1548;p31">
            <a:extLst>
              <a:ext uri="{FF2B5EF4-FFF2-40B4-BE49-F238E27FC236}">
                <a16:creationId xmlns:a16="http://schemas.microsoft.com/office/drawing/2014/main" id="{C396FB5A-92C8-E44D-BF31-2A7CDE957F81}"/>
              </a:ext>
            </a:extLst>
          </p:cNvPr>
          <p:cNvSpPr txBox="1"/>
          <p:nvPr/>
        </p:nvSpPr>
        <p:spPr>
          <a:xfrm>
            <a:off x="2728585" y="3630646"/>
            <a:ext cx="1755244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rPr>
              <a:t>Disiplinler arası oyuna dayalı değerlendirme</a:t>
            </a:r>
            <a:endParaRPr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Google Shape;1549;p31">
            <a:extLst>
              <a:ext uri="{FF2B5EF4-FFF2-40B4-BE49-F238E27FC236}">
                <a16:creationId xmlns:a16="http://schemas.microsoft.com/office/drawing/2014/main" id="{F3BF2E98-17BB-4148-868E-982A20736C8F}"/>
              </a:ext>
            </a:extLst>
          </p:cNvPr>
          <p:cNvSpPr txBox="1"/>
          <p:nvPr/>
        </p:nvSpPr>
        <p:spPr>
          <a:xfrm>
            <a:off x="4805520" y="3584934"/>
            <a:ext cx="1755244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rPr>
              <a:t>Ingram-Troxell</a:t>
            </a:r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rPr>
              <a:t> oyun alanı gözlem kontrol listesi	</a:t>
            </a:r>
            <a:endParaRPr lang="tr-TR" sz="1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Roboto"/>
            </a:endParaRPr>
          </a:p>
        </p:txBody>
      </p:sp>
      <p:sp>
        <p:nvSpPr>
          <p:cNvPr id="13" name="Google Shape;1550;p31">
            <a:extLst>
              <a:ext uri="{FF2B5EF4-FFF2-40B4-BE49-F238E27FC236}">
                <a16:creationId xmlns:a16="http://schemas.microsoft.com/office/drawing/2014/main" id="{8C75A15D-10F5-514C-8809-9FBBBDC5455E}"/>
              </a:ext>
            </a:extLst>
          </p:cNvPr>
          <p:cNvSpPr/>
          <p:nvPr/>
        </p:nvSpPr>
        <p:spPr>
          <a:xfrm>
            <a:off x="2573781" y="2271124"/>
            <a:ext cx="2026525" cy="1033816"/>
          </a:xfrm>
          <a:custGeom>
            <a:avLst/>
            <a:gdLst/>
            <a:ahLst/>
            <a:cxnLst/>
            <a:rect l="l" t="t" r="r" b="b"/>
            <a:pathLst>
              <a:path w="66033" h="33024" extrusionOk="0">
                <a:moveTo>
                  <a:pt x="30966" y="1"/>
                </a:moveTo>
                <a:cubicBezTo>
                  <a:pt x="28671" y="1"/>
                  <a:pt x="26566" y="1441"/>
                  <a:pt x="26566" y="4146"/>
                </a:cubicBezTo>
                <a:cubicBezTo>
                  <a:pt x="25057" y="2056"/>
                  <a:pt x="23054" y="1132"/>
                  <a:pt x="21164" y="1132"/>
                </a:cubicBezTo>
                <a:cubicBezTo>
                  <a:pt x="18166" y="1132"/>
                  <a:pt x="15453" y="3458"/>
                  <a:pt x="15453" y="7140"/>
                </a:cubicBezTo>
                <a:cubicBezTo>
                  <a:pt x="13506" y="5919"/>
                  <a:pt x="11819" y="5422"/>
                  <a:pt x="10437" y="5422"/>
                </a:cubicBezTo>
                <a:cubicBezTo>
                  <a:pt x="6054" y="5422"/>
                  <a:pt x="4739" y="10418"/>
                  <a:pt x="7945" y="13159"/>
                </a:cubicBezTo>
                <a:cubicBezTo>
                  <a:pt x="0" y="15273"/>
                  <a:pt x="3955" y="23233"/>
                  <a:pt x="8911" y="23233"/>
                </a:cubicBezTo>
                <a:cubicBezTo>
                  <a:pt x="9578" y="23233"/>
                  <a:pt x="10262" y="23089"/>
                  <a:pt x="10939" y="22768"/>
                </a:cubicBezTo>
                <a:lnTo>
                  <a:pt x="10939" y="22768"/>
                </a:lnTo>
                <a:cubicBezTo>
                  <a:pt x="10009" y="26897"/>
                  <a:pt x="12818" y="29621"/>
                  <a:pt x="16009" y="29621"/>
                </a:cubicBezTo>
                <a:cubicBezTo>
                  <a:pt x="17930" y="29621"/>
                  <a:pt x="19990" y="28634"/>
                  <a:pt x="21456" y="26373"/>
                </a:cubicBezTo>
                <a:cubicBezTo>
                  <a:pt x="22798" y="31136"/>
                  <a:pt x="26566" y="33023"/>
                  <a:pt x="30249" y="33023"/>
                </a:cubicBezTo>
                <a:cubicBezTo>
                  <a:pt x="34008" y="33023"/>
                  <a:pt x="37678" y="31057"/>
                  <a:pt x="38588" y="28175"/>
                </a:cubicBezTo>
                <a:cubicBezTo>
                  <a:pt x="40166" y="30809"/>
                  <a:pt x="42666" y="31886"/>
                  <a:pt x="45078" y="31886"/>
                </a:cubicBezTo>
                <a:cubicBezTo>
                  <a:pt x="48177" y="31886"/>
                  <a:pt x="51132" y="30109"/>
                  <a:pt x="51802" y="27580"/>
                </a:cubicBezTo>
                <a:cubicBezTo>
                  <a:pt x="53180" y="28157"/>
                  <a:pt x="54479" y="28412"/>
                  <a:pt x="55675" y="28412"/>
                </a:cubicBezTo>
                <a:cubicBezTo>
                  <a:pt x="62562" y="28412"/>
                  <a:pt x="66033" y="19955"/>
                  <a:pt x="61426" y="15855"/>
                </a:cubicBezTo>
                <a:cubicBezTo>
                  <a:pt x="63257" y="13764"/>
                  <a:pt x="61203" y="6642"/>
                  <a:pt x="55865" y="6642"/>
                </a:cubicBezTo>
                <a:cubicBezTo>
                  <a:pt x="55082" y="6642"/>
                  <a:pt x="54229" y="6795"/>
                  <a:pt x="53306" y="7140"/>
                </a:cubicBezTo>
                <a:cubicBezTo>
                  <a:pt x="53306" y="3008"/>
                  <a:pt x="48242" y="167"/>
                  <a:pt x="43425" y="167"/>
                </a:cubicBezTo>
                <a:cubicBezTo>
                  <a:pt x="40549" y="167"/>
                  <a:pt x="37760" y="1180"/>
                  <a:pt x="36190" y="3535"/>
                </a:cubicBezTo>
                <a:cubicBezTo>
                  <a:pt x="35194" y="1138"/>
                  <a:pt x="33005" y="1"/>
                  <a:pt x="30966" y="1"/>
                </a:cubicBezTo>
                <a:close/>
              </a:path>
            </a:pathLst>
          </a:custGeom>
          <a:gradFill>
            <a:gsLst>
              <a:gs pos="0">
                <a:srgbClr val="58CBDF"/>
              </a:gs>
              <a:gs pos="100000">
                <a:srgbClr val="23819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Google Shape;1551;p31">
            <a:extLst>
              <a:ext uri="{FF2B5EF4-FFF2-40B4-BE49-F238E27FC236}">
                <a16:creationId xmlns:a16="http://schemas.microsoft.com/office/drawing/2014/main" id="{BEC175B9-5697-3940-994E-5E0B58F7C790}"/>
              </a:ext>
            </a:extLst>
          </p:cNvPr>
          <p:cNvSpPr/>
          <p:nvPr/>
        </p:nvSpPr>
        <p:spPr>
          <a:xfrm>
            <a:off x="4677015" y="2271124"/>
            <a:ext cx="2026525" cy="1033816"/>
          </a:xfrm>
          <a:custGeom>
            <a:avLst/>
            <a:gdLst/>
            <a:ahLst/>
            <a:cxnLst/>
            <a:rect l="l" t="t" r="r" b="b"/>
            <a:pathLst>
              <a:path w="66033" h="33024" extrusionOk="0">
                <a:moveTo>
                  <a:pt x="30966" y="1"/>
                </a:moveTo>
                <a:cubicBezTo>
                  <a:pt x="28671" y="1"/>
                  <a:pt x="26566" y="1441"/>
                  <a:pt x="26566" y="4146"/>
                </a:cubicBezTo>
                <a:cubicBezTo>
                  <a:pt x="25057" y="2056"/>
                  <a:pt x="23054" y="1132"/>
                  <a:pt x="21164" y="1132"/>
                </a:cubicBezTo>
                <a:cubicBezTo>
                  <a:pt x="18166" y="1132"/>
                  <a:pt x="15453" y="3458"/>
                  <a:pt x="15453" y="7140"/>
                </a:cubicBezTo>
                <a:cubicBezTo>
                  <a:pt x="13506" y="5919"/>
                  <a:pt x="11819" y="5422"/>
                  <a:pt x="10437" y="5422"/>
                </a:cubicBezTo>
                <a:cubicBezTo>
                  <a:pt x="6054" y="5422"/>
                  <a:pt x="4739" y="10418"/>
                  <a:pt x="7945" y="13159"/>
                </a:cubicBezTo>
                <a:cubicBezTo>
                  <a:pt x="0" y="15273"/>
                  <a:pt x="3955" y="23233"/>
                  <a:pt x="8911" y="23233"/>
                </a:cubicBezTo>
                <a:cubicBezTo>
                  <a:pt x="9578" y="23233"/>
                  <a:pt x="10262" y="23089"/>
                  <a:pt x="10939" y="22768"/>
                </a:cubicBezTo>
                <a:lnTo>
                  <a:pt x="10939" y="22768"/>
                </a:lnTo>
                <a:cubicBezTo>
                  <a:pt x="10009" y="26897"/>
                  <a:pt x="12818" y="29621"/>
                  <a:pt x="16009" y="29621"/>
                </a:cubicBezTo>
                <a:cubicBezTo>
                  <a:pt x="17930" y="29621"/>
                  <a:pt x="19990" y="28634"/>
                  <a:pt x="21456" y="26373"/>
                </a:cubicBezTo>
                <a:cubicBezTo>
                  <a:pt x="22798" y="31136"/>
                  <a:pt x="26566" y="33023"/>
                  <a:pt x="30249" y="33023"/>
                </a:cubicBezTo>
                <a:cubicBezTo>
                  <a:pt x="34008" y="33023"/>
                  <a:pt x="37678" y="31057"/>
                  <a:pt x="38588" y="28175"/>
                </a:cubicBezTo>
                <a:cubicBezTo>
                  <a:pt x="40166" y="30809"/>
                  <a:pt x="42666" y="31886"/>
                  <a:pt x="45078" y="31886"/>
                </a:cubicBezTo>
                <a:cubicBezTo>
                  <a:pt x="48177" y="31886"/>
                  <a:pt x="51132" y="30109"/>
                  <a:pt x="51802" y="27580"/>
                </a:cubicBezTo>
                <a:cubicBezTo>
                  <a:pt x="53180" y="28157"/>
                  <a:pt x="54479" y="28412"/>
                  <a:pt x="55675" y="28412"/>
                </a:cubicBezTo>
                <a:cubicBezTo>
                  <a:pt x="62562" y="28412"/>
                  <a:pt x="66033" y="19955"/>
                  <a:pt x="61426" y="15855"/>
                </a:cubicBezTo>
                <a:cubicBezTo>
                  <a:pt x="63257" y="13764"/>
                  <a:pt x="61203" y="6642"/>
                  <a:pt x="55865" y="6642"/>
                </a:cubicBezTo>
                <a:cubicBezTo>
                  <a:pt x="55082" y="6642"/>
                  <a:pt x="54229" y="6795"/>
                  <a:pt x="53306" y="7140"/>
                </a:cubicBezTo>
                <a:cubicBezTo>
                  <a:pt x="53306" y="3008"/>
                  <a:pt x="48242" y="167"/>
                  <a:pt x="43425" y="167"/>
                </a:cubicBezTo>
                <a:cubicBezTo>
                  <a:pt x="40549" y="167"/>
                  <a:pt x="37760" y="1180"/>
                  <a:pt x="36190" y="3535"/>
                </a:cubicBezTo>
                <a:cubicBezTo>
                  <a:pt x="35194" y="1138"/>
                  <a:pt x="33005" y="1"/>
                  <a:pt x="30966" y="1"/>
                </a:cubicBezTo>
                <a:close/>
              </a:path>
            </a:pathLst>
          </a:custGeom>
          <a:gradFill>
            <a:gsLst>
              <a:gs pos="0">
                <a:srgbClr val="45BFDE"/>
              </a:gs>
              <a:gs pos="100000">
                <a:srgbClr val="1E6E8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Google Shape;1552;p31">
            <a:extLst>
              <a:ext uri="{FF2B5EF4-FFF2-40B4-BE49-F238E27FC236}">
                <a16:creationId xmlns:a16="http://schemas.microsoft.com/office/drawing/2014/main" id="{C17385D1-35EF-BF45-8370-8319C24789D8}"/>
              </a:ext>
            </a:extLst>
          </p:cNvPr>
          <p:cNvSpPr/>
          <p:nvPr/>
        </p:nvSpPr>
        <p:spPr>
          <a:xfrm>
            <a:off x="6780248" y="2271124"/>
            <a:ext cx="2026525" cy="1033816"/>
          </a:xfrm>
          <a:custGeom>
            <a:avLst/>
            <a:gdLst/>
            <a:ahLst/>
            <a:cxnLst/>
            <a:rect l="l" t="t" r="r" b="b"/>
            <a:pathLst>
              <a:path w="66033" h="33024" extrusionOk="0">
                <a:moveTo>
                  <a:pt x="30966" y="1"/>
                </a:moveTo>
                <a:cubicBezTo>
                  <a:pt x="28671" y="1"/>
                  <a:pt x="26566" y="1441"/>
                  <a:pt x="26566" y="4146"/>
                </a:cubicBezTo>
                <a:cubicBezTo>
                  <a:pt x="25057" y="2056"/>
                  <a:pt x="23054" y="1132"/>
                  <a:pt x="21164" y="1132"/>
                </a:cubicBezTo>
                <a:cubicBezTo>
                  <a:pt x="18166" y="1132"/>
                  <a:pt x="15453" y="3458"/>
                  <a:pt x="15453" y="7140"/>
                </a:cubicBezTo>
                <a:cubicBezTo>
                  <a:pt x="13506" y="5919"/>
                  <a:pt x="11819" y="5422"/>
                  <a:pt x="10437" y="5422"/>
                </a:cubicBezTo>
                <a:cubicBezTo>
                  <a:pt x="6054" y="5422"/>
                  <a:pt x="4739" y="10418"/>
                  <a:pt x="7945" y="13159"/>
                </a:cubicBezTo>
                <a:cubicBezTo>
                  <a:pt x="0" y="15273"/>
                  <a:pt x="3955" y="23233"/>
                  <a:pt x="8911" y="23233"/>
                </a:cubicBezTo>
                <a:cubicBezTo>
                  <a:pt x="9578" y="23233"/>
                  <a:pt x="10262" y="23089"/>
                  <a:pt x="10939" y="22768"/>
                </a:cubicBezTo>
                <a:lnTo>
                  <a:pt x="10939" y="22768"/>
                </a:lnTo>
                <a:cubicBezTo>
                  <a:pt x="10009" y="26897"/>
                  <a:pt x="12818" y="29621"/>
                  <a:pt x="16009" y="29621"/>
                </a:cubicBezTo>
                <a:cubicBezTo>
                  <a:pt x="17930" y="29621"/>
                  <a:pt x="19990" y="28634"/>
                  <a:pt x="21456" y="26373"/>
                </a:cubicBezTo>
                <a:cubicBezTo>
                  <a:pt x="22798" y="31136"/>
                  <a:pt x="26566" y="33023"/>
                  <a:pt x="30249" y="33023"/>
                </a:cubicBezTo>
                <a:cubicBezTo>
                  <a:pt x="34008" y="33023"/>
                  <a:pt x="37678" y="31057"/>
                  <a:pt x="38588" y="28175"/>
                </a:cubicBezTo>
                <a:cubicBezTo>
                  <a:pt x="40166" y="30809"/>
                  <a:pt x="42666" y="31886"/>
                  <a:pt x="45078" y="31886"/>
                </a:cubicBezTo>
                <a:cubicBezTo>
                  <a:pt x="48177" y="31886"/>
                  <a:pt x="51132" y="30109"/>
                  <a:pt x="51802" y="27580"/>
                </a:cubicBezTo>
                <a:cubicBezTo>
                  <a:pt x="53180" y="28157"/>
                  <a:pt x="54479" y="28412"/>
                  <a:pt x="55675" y="28412"/>
                </a:cubicBezTo>
                <a:cubicBezTo>
                  <a:pt x="62562" y="28412"/>
                  <a:pt x="66033" y="19955"/>
                  <a:pt x="61426" y="15855"/>
                </a:cubicBezTo>
                <a:cubicBezTo>
                  <a:pt x="63257" y="13764"/>
                  <a:pt x="61203" y="6642"/>
                  <a:pt x="55865" y="6642"/>
                </a:cubicBezTo>
                <a:cubicBezTo>
                  <a:pt x="55082" y="6642"/>
                  <a:pt x="54229" y="6795"/>
                  <a:pt x="53306" y="7140"/>
                </a:cubicBezTo>
                <a:cubicBezTo>
                  <a:pt x="53306" y="3008"/>
                  <a:pt x="48242" y="167"/>
                  <a:pt x="43425" y="167"/>
                </a:cubicBezTo>
                <a:cubicBezTo>
                  <a:pt x="40549" y="167"/>
                  <a:pt x="37760" y="1180"/>
                  <a:pt x="36190" y="3535"/>
                </a:cubicBezTo>
                <a:cubicBezTo>
                  <a:pt x="35194" y="1138"/>
                  <a:pt x="33005" y="1"/>
                  <a:pt x="30966" y="1"/>
                </a:cubicBezTo>
                <a:close/>
              </a:path>
            </a:pathLst>
          </a:custGeom>
          <a:gradFill>
            <a:gsLst>
              <a:gs pos="0">
                <a:srgbClr val="1A85C8"/>
              </a:gs>
              <a:gs pos="100000">
                <a:srgbClr val="0F375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6" name="Google Shape;1553;p31">
            <a:extLst>
              <a:ext uri="{FF2B5EF4-FFF2-40B4-BE49-F238E27FC236}">
                <a16:creationId xmlns:a16="http://schemas.microsoft.com/office/drawing/2014/main" id="{5440FBDD-A79E-F442-996F-04878FDA3EB1}"/>
              </a:ext>
            </a:extLst>
          </p:cNvPr>
          <p:cNvGrpSpPr/>
          <p:nvPr/>
        </p:nvGrpSpPr>
        <p:grpSpPr>
          <a:xfrm>
            <a:off x="1279929" y="2647941"/>
            <a:ext cx="317870" cy="280199"/>
            <a:chOff x="2627058" y="2475328"/>
            <a:chExt cx="301147" cy="280199"/>
          </a:xfrm>
        </p:grpSpPr>
        <p:sp>
          <p:nvSpPr>
            <p:cNvPr id="17" name="Google Shape;1554;p31">
              <a:extLst>
                <a:ext uri="{FF2B5EF4-FFF2-40B4-BE49-F238E27FC236}">
                  <a16:creationId xmlns:a16="http://schemas.microsoft.com/office/drawing/2014/main" id="{B84EE6A9-880E-0E4E-B647-6FAD9C5B79AF}"/>
                </a:ext>
              </a:extLst>
            </p:cNvPr>
            <p:cNvSpPr/>
            <p:nvPr/>
          </p:nvSpPr>
          <p:spPr>
            <a:xfrm>
              <a:off x="2627058" y="2555259"/>
              <a:ext cx="93693" cy="79998"/>
            </a:xfrm>
            <a:custGeom>
              <a:avLst/>
              <a:gdLst/>
              <a:ahLst/>
              <a:cxnLst/>
              <a:rect l="l" t="t" r="r" b="b"/>
              <a:pathLst>
                <a:path w="1382" h="1180" extrusionOk="0">
                  <a:moveTo>
                    <a:pt x="298" y="0"/>
                  </a:moveTo>
                  <a:cubicBezTo>
                    <a:pt x="96" y="0"/>
                    <a:pt x="0" y="274"/>
                    <a:pt x="0" y="822"/>
                  </a:cubicBezTo>
                  <a:lnTo>
                    <a:pt x="762" y="1179"/>
                  </a:lnTo>
                  <a:cubicBezTo>
                    <a:pt x="917" y="989"/>
                    <a:pt x="1131" y="893"/>
                    <a:pt x="1381" y="893"/>
                  </a:cubicBezTo>
                  <a:cubicBezTo>
                    <a:pt x="1251" y="703"/>
                    <a:pt x="1191" y="512"/>
                    <a:pt x="1191" y="298"/>
                  </a:cubicBezTo>
                  <a:cubicBezTo>
                    <a:pt x="1191" y="250"/>
                    <a:pt x="1191" y="203"/>
                    <a:pt x="1203" y="143"/>
                  </a:cubicBezTo>
                  <a:lnTo>
                    <a:pt x="1203" y="143"/>
                  </a:lnTo>
                  <a:cubicBezTo>
                    <a:pt x="1096" y="179"/>
                    <a:pt x="1000" y="203"/>
                    <a:pt x="893" y="203"/>
                  </a:cubicBezTo>
                  <a:cubicBezTo>
                    <a:pt x="798" y="203"/>
                    <a:pt x="715" y="179"/>
                    <a:pt x="619" y="143"/>
                  </a:cubicBezTo>
                  <a:cubicBezTo>
                    <a:pt x="524" y="119"/>
                    <a:pt x="453" y="84"/>
                    <a:pt x="393" y="48"/>
                  </a:cubicBezTo>
                  <a:cubicBezTo>
                    <a:pt x="334" y="12"/>
                    <a:pt x="298" y="0"/>
                    <a:pt x="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Google Shape;1555;p31">
              <a:extLst>
                <a:ext uri="{FF2B5EF4-FFF2-40B4-BE49-F238E27FC236}">
                  <a16:creationId xmlns:a16="http://schemas.microsoft.com/office/drawing/2014/main" id="{AD4A6565-D9DA-F345-AD7A-27032BC44C38}"/>
                </a:ext>
              </a:extLst>
            </p:cNvPr>
            <p:cNvSpPr/>
            <p:nvPr/>
          </p:nvSpPr>
          <p:spPr>
            <a:xfrm>
              <a:off x="2647261" y="2475328"/>
              <a:ext cx="80744" cy="79998"/>
            </a:xfrm>
            <a:custGeom>
              <a:avLst/>
              <a:gdLst/>
              <a:ahLst/>
              <a:cxnLst/>
              <a:rect l="l" t="t" r="r" b="b"/>
              <a:pathLst>
                <a:path w="1191" h="1180" extrusionOk="0">
                  <a:moveTo>
                    <a:pt x="595" y="1"/>
                  </a:moveTo>
                  <a:cubicBezTo>
                    <a:pt x="429" y="1"/>
                    <a:pt x="286" y="48"/>
                    <a:pt x="179" y="167"/>
                  </a:cubicBezTo>
                  <a:cubicBezTo>
                    <a:pt x="60" y="286"/>
                    <a:pt x="0" y="429"/>
                    <a:pt x="0" y="584"/>
                  </a:cubicBezTo>
                  <a:cubicBezTo>
                    <a:pt x="0" y="751"/>
                    <a:pt x="60" y="894"/>
                    <a:pt x="179" y="1001"/>
                  </a:cubicBezTo>
                  <a:cubicBezTo>
                    <a:pt x="298" y="1120"/>
                    <a:pt x="429" y="1179"/>
                    <a:pt x="595" y="1179"/>
                  </a:cubicBezTo>
                  <a:cubicBezTo>
                    <a:pt x="762" y="1179"/>
                    <a:pt x="893" y="1120"/>
                    <a:pt x="1012" y="1001"/>
                  </a:cubicBezTo>
                  <a:cubicBezTo>
                    <a:pt x="1131" y="894"/>
                    <a:pt x="1191" y="751"/>
                    <a:pt x="1191" y="584"/>
                  </a:cubicBezTo>
                  <a:cubicBezTo>
                    <a:pt x="1191" y="429"/>
                    <a:pt x="1131" y="286"/>
                    <a:pt x="1012" y="167"/>
                  </a:cubicBezTo>
                  <a:cubicBezTo>
                    <a:pt x="893" y="48"/>
                    <a:pt x="762" y="1"/>
                    <a:pt x="5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Google Shape;1556;p31">
              <a:extLst>
                <a:ext uri="{FF2B5EF4-FFF2-40B4-BE49-F238E27FC236}">
                  <a16:creationId xmlns:a16="http://schemas.microsoft.com/office/drawing/2014/main" id="{3981E509-4DB2-BD4F-9696-EE7A5C7DA738}"/>
                </a:ext>
              </a:extLst>
            </p:cNvPr>
            <p:cNvSpPr/>
            <p:nvPr/>
          </p:nvSpPr>
          <p:spPr>
            <a:xfrm>
              <a:off x="2668210" y="2625496"/>
              <a:ext cx="219588" cy="130031"/>
            </a:xfrm>
            <a:custGeom>
              <a:avLst/>
              <a:gdLst/>
              <a:ahLst/>
              <a:cxnLst/>
              <a:rect l="l" t="t" r="r" b="b"/>
              <a:pathLst>
                <a:path w="3239" h="1918" extrusionOk="0">
                  <a:moveTo>
                    <a:pt x="786" y="0"/>
                  </a:moveTo>
                  <a:cubicBezTo>
                    <a:pt x="691" y="0"/>
                    <a:pt x="608" y="12"/>
                    <a:pt x="536" y="48"/>
                  </a:cubicBezTo>
                  <a:cubicBezTo>
                    <a:pt x="453" y="83"/>
                    <a:pt x="393" y="119"/>
                    <a:pt x="334" y="167"/>
                  </a:cubicBezTo>
                  <a:cubicBezTo>
                    <a:pt x="286" y="226"/>
                    <a:pt x="239" y="286"/>
                    <a:pt x="191" y="357"/>
                  </a:cubicBezTo>
                  <a:cubicBezTo>
                    <a:pt x="155" y="429"/>
                    <a:pt x="120" y="500"/>
                    <a:pt x="96" y="584"/>
                  </a:cubicBezTo>
                  <a:cubicBezTo>
                    <a:pt x="72" y="655"/>
                    <a:pt x="48" y="738"/>
                    <a:pt x="36" y="834"/>
                  </a:cubicBezTo>
                  <a:cubicBezTo>
                    <a:pt x="12" y="929"/>
                    <a:pt x="1" y="1012"/>
                    <a:pt x="1" y="1084"/>
                  </a:cubicBezTo>
                  <a:cubicBezTo>
                    <a:pt x="1" y="1084"/>
                    <a:pt x="608" y="1917"/>
                    <a:pt x="798" y="1917"/>
                  </a:cubicBezTo>
                  <a:lnTo>
                    <a:pt x="2441" y="1917"/>
                  </a:lnTo>
                  <a:cubicBezTo>
                    <a:pt x="2620" y="1917"/>
                    <a:pt x="3239" y="1084"/>
                    <a:pt x="3239" y="1084"/>
                  </a:cubicBezTo>
                  <a:cubicBezTo>
                    <a:pt x="3227" y="1012"/>
                    <a:pt x="3215" y="929"/>
                    <a:pt x="3203" y="834"/>
                  </a:cubicBezTo>
                  <a:cubicBezTo>
                    <a:pt x="3191" y="738"/>
                    <a:pt x="3168" y="655"/>
                    <a:pt x="3144" y="584"/>
                  </a:cubicBezTo>
                  <a:cubicBezTo>
                    <a:pt x="3120" y="512"/>
                    <a:pt x="3084" y="429"/>
                    <a:pt x="3049" y="357"/>
                  </a:cubicBezTo>
                  <a:cubicBezTo>
                    <a:pt x="3001" y="286"/>
                    <a:pt x="2953" y="226"/>
                    <a:pt x="2906" y="167"/>
                  </a:cubicBezTo>
                  <a:cubicBezTo>
                    <a:pt x="2846" y="119"/>
                    <a:pt x="2775" y="83"/>
                    <a:pt x="2703" y="48"/>
                  </a:cubicBezTo>
                  <a:cubicBezTo>
                    <a:pt x="2620" y="12"/>
                    <a:pt x="2537" y="0"/>
                    <a:pt x="2441" y="0"/>
                  </a:cubicBezTo>
                  <a:cubicBezTo>
                    <a:pt x="2429" y="0"/>
                    <a:pt x="2394" y="12"/>
                    <a:pt x="2346" y="48"/>
                  </a:cubicBezTo>
                  <a:cubicBezTo>
                    <a:pt x="2298" y="83"/>
                    <a:pt x="2239" y="119"/>
                    <a:pt x="2179" y="167"/>
                  </a:cubicBezTo>
                  <a:cubicBezTo>
                    <a:pt x="2120" y="203"/>
                    <a:pt x="2037" y="238"/>
                    <a:pt x="1929" y="274"/>
                  </a:cubicBezTo>
                  <a:cubicBezTo>
                    <a:pt x="1822" y="310"/>
                    <a:pt x="1727" y="322"/>
                    <a:pt x="1620" y="322"/>
                  </a:cubicBezTo>
                  <a:cubicBezTo>
                    <a:pt x="1513" y="322"/>
                    <a:pt x="1406" y="310"/>
                    <a:pt x="1310" y="274"/>
                  </a:cubicBezTo>
                  <a:cubicBezTo>
                    <a:pt x="1203" y="238"/>
                    <a:pt x="1120" y="203"/>
                    <a:pt x="1060" y="167"/>
                  </a:cubicBezTo>
                  <a:cubicBezTo>
                    <a:pt x="1001" y="119"/>
                    <a:pt x="941" y="83"/>
                    <a:pt x="894" y="48"/>
                  </a:cubicBezTo>
                  <a:cubicBezTo>
                    <a:pt x="834" y="24"/>
                    <a:pt x="810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Google Shape;1557;p31">
              <a:extLst>
                <a:ext uri="{FF2B5EF4-FFF2-40B4-BE49-F238E27FC236}">
                  <a16:creationId xmlns:a16="http://schemas.microsoft.com/office/drawing/2014/main" id="{007E64DD-10B2-6545-96DC-AFA55CA03548}"/>
                </a:ext>
              </a:extLst>
            </p:cNvPr>
            <p:cNvSpPr/>
            <p:nvPr/>
          </p:nvSpPr>
          <p:spPr>
            <a:xfrm>
              <a:off x="2717430" y="2514853"/>
              <a:ext cx="120336" cy="121150"/>
            </a:xfrm>
            <a:custGeom>
              <a:avLst/>
              <a:gdLst/>
              <a:ahLst/>
              <a:cxnLst/>
              <a:rect l="l" t="t" r="r" b="b"/>
              <a:pathLst>
                <a:path w="1775" h="1787" extrusionOk="0">
                  <a:moveTo>
                    <a:pt x="894" y="1"/>
                  </a:moveTo>
                  <a:cubicBezTo>
                    <a:pt x="644" y="1"/>
                    <a:pt x="429" y="96"/>
                    <a:pt x="263" y="263"/>
                  </a:cubicBezTo>
                  <a:cubicBezTo>
                    <a:pt x="84" y="442"/>
                    <a:pt x="1" y="644"/>
                    <a:pt x="1" y="894"/>
                  </a:cubicBezTo>
                  <a:cubicBezTo>
                    <a:pt x="1" y="1144"/>
                    <a:pt x="84" y="1346"/>
                    <a:pt x="263" y="1525"/>
                  </a:cubicBezTo>
                  <a:cubicBezTo>
                    <a:pt x="441" y="1692"/>
                    <a:pt x="644" y="1787"/>
                    <a:pt x="894" y="1787"/>
                  </a:cubicBezTo>
                  <a:cubicBezTo>
                    <a:pt x="1132" y="1787"/>
                    <a:pt x="1346" y="1692"/>
                    <a:pt x="1513" y="1525"/>
                  </a:cubicBezTo>
                  <a:cubicBezTo>
                    <a:pt x="1692" y="1346"/>
                    <a:pt x="1775" y="1144"/>
                    <a:pt x="1775" y="894"/>
                  </a:cubicBezTo>
                  <a:cubicBezTo>
                    <a:pt x="1775" y="644"/>
                    <a:pt x="1692" y="442"/>
                    <a:pt x="1513" y="263"/>
                  </a:cubicBezTo>
                  <a:cubicBezTo>
                    <a:pt x="1346" y="96"/>
                    <a:pt x="1132" y="1"/>
                    <a:pt x="8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Google Shape;1558;p31">
              <a:extLst>
                <a:ext uri="{FF2B5EF4-FFF2-40B4-BE49-F238E27FC236}">
                  <a16:creationId xmlns:a16="http://schemas.microsoft.com/office/drawing/2014/main" id="{7247757C-F1EF-5B4D-85B5-6317D89039EB}"/>
                </a:ext>
              </a:extLst>
            </p:cNvPr>
            <p:cNvSpPr/>
            <p:nvPr/>
          </p:nvSpPr>
          <p:spPr>
            <a:xfrm>
              <a:off x="2828072" y="2475328"/>
              <a:ext cx="79930" cy="79998"/>
            </a:xfrm>
            <a:custGeom>
              <a:avLst/>
              <a:gdLst/>
              <a:ahLst/>
              <a:cxnLst/>
              <a:rect l="l" t="t" r="r" b="b"/>
              <a:pathLst>
                <a:path w="1179" h="1180" extrusionOk="0">
                  <a:moveTo>
                    <a:pt x="595" y="1"/>
                  </a:moveTo>
                  <a:cubicBezTo>
                    <a:pt x="429" y="1"/>
                    <a:pt x="286" y="48"/>
                    <a:pt x="167" y="167"/>
                  </a:cubicBezTo>
                  <a:cubicBezTo>
                    <a:pt x="60" y="286"/>
                    <a:pt x="0" y="429"/>
                    <a:pt x="0" y="584"/>
                  </a:cubicBezTo>
                  <a:cubicBezTo>
                    <a:pt x="0" y="751"/>
                    <a:pt x="60" y="894"/>
                    <a:pt x="167" y="1001"/>
                  </a:cubicBezTo>
                  <a:cubicBezTo>
                    <a:pt x="286" y="1120"/>
                    <a:pt x="429" y="1179"/>
                    <a:pt x="595" y="1179"/>
                  </a:cubicBezTo>
                  <a:cubicBezTo>
                    <a:pt x="750" y="1179"/>
                    <a:pt x="893" y="1120"/>
                    <a:pt x="1012" y="1001"/>
                  </a:cubicBezTo>
                  <a:cubicBezTo>
                    <a:pt x="1119" y="894"/>
                    <a:pt x="1179" y="751"/>
                    <a:pt x="1179" y="584"/>
                  </a:cubicBezTo>
                  <a:cubicBezTo>
                    <a:pt x="1179" y="429"/>
                    <a:pt x="1119" y="286"/>
                    <a:pt x="1012" y="167"/>
                  </a:cubicBezTo>
                  <a:cubicBezTo>
                    <a:pt x="893" y="48"/>
                    <a:pt x="750" y="1"/>
                    <a:pt x="5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Google Shape;1559;p31">
              <a:extLst>
                <a:ext uri="{FF2B5EF4-FFF2-40B4-BE49-F238E27FC236}">
                  <a16:creationId xmlns:a16="http://schemas.microsoft.com/office/drawing/2014/main" id="{64FB3EF0-A15E-7940-BF34-5C8AC26A001B}"/>
                </a:ext>
              </a:extLst>
            </p:cNvPr>
            <p:cNvSpPr/>
            <p:nvPr/>
          </p:nvSpPr>
          <p:spPr>
            <a:xfrm>
              <a:off x="2835326" y="2555259"/>
              <a:ext cx="92879" cy="79998"/>
            </a:xfrm>
            <a:custGeom>
              <a:avLst/>
              <a:gdLst/>
              <a:ahLst/>
              <a:cxnLst/>
              <a:rect l="l" t="t" r="r" b="b"/>
              <a:pathLst>
                <a:path w="1370" h="1180" extrusionOk="0">
                  <a:moveTo>
                    <a:pt x="1084" y="0"/>
                  </a:moveTo>
                  <a:cubicBezTo>
                    <a:pt x="1072" y="0"/>
                    <a:pt x="1036" y="12"/>
                    <a:pt x="988" y="48"/>
                  </a:cubicBezTo>
                  <a:cubicBezTo>
                    <a:pt x="929" y="84"/>
                    <a:pt x="846" y="119"/>
                    <a:pt x="762" y="143"/>
                  </a:cubicBezTo>
                  <a:cubicBezTo>
                    <a:pt x="667" y="179"/>
                    <a:pt x="572" y="203"/>
                    <a:pt x="488" y="203"/>
                  </a:cubicBezTo>
                  <a:cubicBezTo>
                    <a:pt x="381" y="203"/>
                    <a:pt x="274" y="179"/>
                    <a:pt x="179" y="143"/>
                  </a:cubicBezTo>
                  <a:lnTo>
                    <a:pt x="179" y="143"/>
                  </a:lnTo>
                  <a:cubicBezTo>
                    <a:pt x="179" y="203"/>
                    <a:pt x="191" y="250"/>
                    <a:pt x="191" y="298"/>
                  </a:cubicBezTo>
                  <a:cubicBezTo>
                    <a:pt x="191" y="512"/>
                    <a:pt x="131" y="703"/>
                    <a:pt x="0" y="893"/>
                  </a:cubicBezTo>
                  <a:cubicBezTo>
                    <a:pt x="250" y="893"/>
                    <a:pt x="453" y="1000"/>
                    <a:pt x="607" y="1179"/>
                  </a:cubicBezTo>
                  <a:lnTo>
                    <a:pt x="1369" y="822"/>
                  </a:lnTo>
                  <a:cubicBezTo>
                    <a:pt x="1369" y="274"/>
                    <a:pt x="1274" y="0"/>
                    <a:pt x="10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3" name="Google Shape;1560;p31">
            <a:extLst>
              <a:ext uri="{FF2B5EF4-FFF2-40B4-BE49-F238E27FC236}">
                <a16:creationId xmlns:a16="http://schemas.microsoft.com/office/drawing/2014/main" id="{99C7FDC2-89A6-6743-8173-F794AA0BD259}"/>
              </a:ext>
            </a:extLst>
          </p:cNvPr>
          <p:cNvSpPr/>
          <p:nvPr/>
        </p:nvSpPr>
        <p:spPr>
          <a:xfrm>
            <a:off x="3392447" y="2570768"/>
            <a:ext cx="298270" cy="434545"/>
          </a:xfrm>
          <a:custGeom>
            <a:avLst/>
            <a:gdLst/>
            <a:ahLst/>
            <a:cxnLst/>
            <a:rect l="l" t="t" r="r" b="b"/>
            <a:pathLst>
              <a:path w="2858" h="4395" extrusionOk="0">
                <a:moveTo>
                  <a:pt x="2096" y="796"/>
                </a:moveTo>
                <a:cubicBezTo>
                  <a:pt x="2146" y="796"/>
                  <a:pt x="2197" y="805"/>
                  <a:pt x="2251" y="822"/>
                </a:cubicBezTo>
                <a:cubicBezTo>
                  <a:pt x="2358" y="870"/>
                  <a:pt x="2429" y="941"/>
                  <a:pt x="2477" y="1049"/>
                </a:cubicBezTo>
                <a:cubicBezTo>
                  <a:pt x="2524" y="1156"/>
                  <a:pt x="2524" y="1251"/>
                  <a:pt x="2477" y="1358"/>
                </a:cubicBezTo>
                <a:cubicBezTo>
                  <a:pt x="2429" y="1465"/>
                  <a:pt x="2358" y="1537"/>
                  <a:pt x="2251" y="1584"/>
                </a:cubicBezTo>
                <a:cubicBezTo>
                  <a:pt x="2203" y="1608"/>
                  <a:pt x="2152" y="1620"/>
                  <a:pt x="2100" y="1620"/>
                </a:cubicBezTo>
                <a:cubicBezTo>
                  <a:pt x="2048" y="1620"/>
                  <a:pt x="1995" y="1608"/>
                  <a:pt x="1941" y="1584"/>
                </a:cubicBezTo>
                <a:cubicBezTo>
                  <a:pt x="1834" y="1537"/>
                  <a:pt x="1762" y="1465"/>
                  <a:pt x="1715" y="1358"/>
                </a:cubicBezTo>
                <a:cubicBezTo>
                  <a:pt x="1679" y="1263"/>
                  <a:pt x="1679" y="1156"/>
                  <a:pt x="1715" y="1049"/>
                </a:cubicBezTo>
                <a:cubicBezTo>
                  <a:pt x="1762" y="941"/>
                  <a:pt x="1834" y="870"/>
                  <a:pt x="1941" y="822"/>
                </a:cubicBezTo>
                <a:cubicBezTo>
                  <a:pt x="1995" y="805"/>
                  <a:pt x="2045" y="796"/>
                  <a:pt x="2096" y="796"/>
                </a:cubicBezTo>
                <a:close/>
                <a:moveTo>
                  <a:pt x="2596" y="1"/>
                </a:moveTo>
                <a:cubicBezTo>
                  <a:pt x="2560" y="1"/>
                  <a:pt x="1870" y="334"/>
                  <a:pt x="1679" y="537"/>
                </a:cubicBezTo>
                <a:cubicBezTo>
                  <a:pt x="1477" y="739"/>
                  <a:pt x="1298" y="1025"/>
                  <a:pt x="1143" y="1406"/>
                </a:cubicBezTo>
                <a:lnTo>
                  <a:pt x="905" y="1989"/>
                </a:lnTo>
                <a:cubicBezTo>
                  <a:pt x="346" y="2204"/>
                  <a:pt x="0" y="2763"/>
                  <a:pt x="84" y="3358"/>
                </a:cubicBezTo>
                <a:lnTo>
                  <a:pt x="131" y="3751"/>
                </a:lnTo>
                <a:lnTo>
                  <a:pt x="584" y="3335"/>
                </a:lnTo>
                <a:cubicBezTo>
                  <a:pt x="703" y="3293"/>
                  <a:pt x="816" y="3272"/>
                  <a:pt x="922" y="3272"/>
                </a:cubicBezTo>
                <a:cubicBezTo>
                  <a:pt x="1027" y="3272"/>
                  <a:pt x="1125" y="3293"/>
                  <a:pt x="1215" y="3335"/>
                </a:cubicBezTo>
                <a:cubicBezTo>
                  <a:pt x="1393" y="3406"/>
                  <a:pt x="1548" y="3549"/>
                  <a:pt x="1655" y="3787"/>
                </a:cubicBezTo>
                <a:lnTo>
                  <a:pt x="1679" y="4394"/>
                </a:lnTo>
                <a:lnTo>
                  <a:pt x="2001" y="4144"/>
                </a:lnTo>
                <a:cubicBezTo>
                  <a:pt x="2477" y="3787"/>
                  <a:pt x="2632" y="3144"/>
                  <a:pt x="2382" y="2608"/>
                </a:cubicBezTo>
                <a:lnTo>
                  <a:pt x="2632" y="2025"/>
                </a:lnTo>
                <a:cubicBezTo>
                  <a:pt x="2786" y="1644"/>
                  <a:pt x="2858" y="1311"/>
                  <a:pt x="2858" y="1025"/>
                </a:cubicBezTo>
                <a:cubicBezTo>
                  <a:pt x="2858" y="751"/>
                  <a:pt x="2608" y="25"/>
                  <a:pt x="259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Google Shape;1561;p31">
            <a:extLst>
              <a:ext uri="{FF2B5EF4-FFF2-40B4-BE49-F238E27FC236}">
                <a16:creationId xmlns:a16="http://schemas.microsoft.com/office/drawing/2014/main" id="{C50BF223-B0CC-A142-A67F-A6B2C269E6EA}"/>
              </a:ext>
            </a:extLst>
          </p:cNvPr>
          <p:cNvGrpSpPr/>
          <p:nvPr/>
        </p:nvGrpSpPr>
        <p:grpSpPr>
          <a:xfrm>
            <a:off x="7544132" y="2640863"/>
            <a:ext cx="413918" cy="294355"/>
            <a:chOff x="6604121" y="2195179"/>
            <a:chExt cx="320535" cy="240604"/>
          </a:xfrm>
        </p:grpSpPr>
        <p:sp>
          <p:nvSpPr>
            <p:cNvPr id="25" name="Google Shape;1562;p31">
              <a:extLst>
                <a:ext uri="{FF2B5EF4-FFF2-40B4-BE49-F238E27FC236}">
                  <a16:creationId xmlns:a16="http://schemas.microsoft.com/office/drawing/2014/main" id="{0C41518F-37F6-484F-9824-1032CCDF04D1}"/>
                </a:ext>
              </a:extLst>
            </p:cNvPr>
            <p:cNvSpPr/>
            <p:nvPr/>
          </p:nvSpPr>
          <p:spPr>
            <a:xfrm>
              <a:off x="6604121" y="2195179"/>
              <a:ext cx="320535" cy="240604"/>
            </a:xfrm>
            <a:custGeom>
              <a:avLst/>
              <a:gdLst/>
              <a:ahLst/>
              <a:cxnLst/>
              <a:rect l="l" t="t" r="r" b="b"/>
              <a:pathLst>
                <a:path w="4728" h="3549" extrusionOk="0">
                  <a:moveTo>
                    <a:pt x="4441" y="0"/>
                  </a:moveTo>
                  <a:lnTo>
                    <a:pt x="4441" y="3263"/>
                  </a:lnTo>
                  <a:lnTo>
                    <a:pt x="0" y="3263"/>
                  </a:lnTo>
                  <a:lnTo>
                    <a:pt x="0" y="3548"/>
                  </a:lnTo>
                  <a:lnTo>
                    <a:pt x="4727" y="3548"/>
                  </a:lnTo>
                  <a:lnTo>
                    <a:pt x="4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Google Shape;1563;p31">
              <a:extLst>
                <a:ext uri="{FF2B5EF4-FFF2-40B4-BE49-F238E27FC236}">
                  <a16:creationId xmlns:a16="http://schemas.microsoft.com/office/drawing/2014/main" id="{32BF0A22-B236-EA41-8CDC-8C034C15E271}"/>
                </a:ext>
              </a:extLst>
            </p:cNvPr>
            <p:cNvSpPr/>
            <p:nvPr/>
          </p:nvSpPr>
          <p:spPr>
            <a:xfrm>
              <a:off x="6824456" y="2195179"/>
              <a:ext cx="40474" cy="201080"/>
            </a:xfrm>
            <a:custGeom>
              <a:avLst/>
              <a:gdLst/>
              <a:ahLst/>
              <a:cxnLst/>
              <a:rect l="l" t="t" r="r" b="b"/>
              <a:pathLst>
                <a:path w="597" h="2966" extrusionOk="0">
                  <a:moveTo>
                    <a:pt x="596" y="0"/>
                  </a:moveTo>
                  <a:lnTo>
                    <a:pt x="1" y="477"/>
                  </a:lnTo>
                  <a:lnTo>
                    <a:pt x="1" y="2965"/>
                  </a:lnTo>
                  <a:lnTo>
                    <a:pt x="596" y="2965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Google Shape;1564;p31">
              <a:extLst>
                <a:ext uri="{FF2B5EF4-FFF2-40B4-BE49-F238E27FC236}">
                  <a16:creationId xmlns:a16="http://schemas.microsoft.com/office/drawing/2014/main" id="{0511AA8B-D306-B041-8724-A587F6DADEAC}"/>
                </a:ext>
              </a:extLst>
            </p:cNvPr>
            <p:cNvSpPr/>
            <p:nvPr/>
          </p:nvSpPr>
          <p:spPr>
            <a:xfrm>
              <a:off x="6764728" y="2235517"/>
              <a:ext cx="39660" cy="160742"/>
            </a:xfrm>
            <a:custGeom>
              <a:avLst/>
              <a:gdLst/>
              <a:ahLst/>
              <a:cxnLst/>
              <a:rect l="l" t="t" r="r" b="b"/>
              <a:pathLst>
                <a:path w="585" h="2371" extrusionOk="0">
                  <a:moveTo>
                    <a:pt x="584" y="1"/>
                  </a:moveTo>
                  <a:lnTo>
                    <a:pt x="1" y="477"/>
                  </a:lnTo>
                  <a:lnTo>
                    <a:pt x="1" y="2370"/>
                  </a:lnTo>
                  <a:lnTo>
                    <a:pt x="584" y="2370"/>
                  </a:lnTo>
                  <a:lnTo>
                    <a:pt x="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Google Shape;1565;p31">
              <a:extLst>
                <a:ext uri="{FF2B5EF4-FFF2-40B4-BE49-F238E27FC236}">
                  <a16:creationId xmlns:a16="http://schemas.microsoft.com/office/drawing/2014/main" id="{08761234-0A33-A649-A1BF-A05A12784CBF}"/>
                </a:ext>
              </a:extLst>
            </p:cNvPr>
            <p:cNvSpPr/>
            <p:nvPr/>
          </p:nvSpPr>
          <p:spPr>
            <a:xfrm>
              <a:off x="6704187" y="2275856"/>
              <a:ext cx="40406" cy="120404"/>
            </a:xfrm>
            <a:custGeom>
              <a:avLst/>
              <a:gdLst/>
              <a:ahLst/>
              <a:cxnLst/>
              <a:rect l="l" t="t" r="r" b="b"/>
              <a:pathLst>
                <a:path w="596" h="1776" extrusionOk="0">
                  <a:moveTo>
                    <a:pt x="596" y="1"/>
                  </a:moveTo>
                  <a:lnTo>
                    <a:pt x="1" y="477"/>
                  </a:lnTo>
                  <a:lnTo>
                    <a:pt x="1" y="1775"/>
                  </a:lnTo>
                  <a:lnTo>
                    <a:pt x="596" y="1775"/>
                  </a:lnTo>
                  <a:lnTo>
                    <a:pt x="5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Google Shape;1566;p31">
              <a:extLst>
                <a:ext uri="{FF2B5EF4-FFF2-40B4-BE49-F238E27FC236}">
                  <a16:creationId xmlns:a16="http://schemas.microsoft.com/office/drawing/2014/main" id="{2EC82E71-B83C-4740-8865-DE46EEEE93C6}"/>
                </a:ext>
              </a:extLst>
            </p:cNvPr>
            <p:cNvSpPr/>
            <p:nvPr/>
          </p:nvSpPr>
          <p:spPr>
            <a:xfrm>
              <a:off x="6644459" y="2315449"/>
              <a:ext cx="39660" cy="80812"/>
            </a:xfrm>
            <a:custGeom>
              <a:avLst/>
              <a:gdLst/>
              <a:ahLst/>
              <a:cxnLst/>
              <a:rect l="l" t="t" r="r" b="b"/>
              <a:pathLst>
                <a:path w="585" h="1192" extrusionOk="0">
                  <a:moveTo>
                    <a:pt x="584" y="0"/>
                  </a:moveTo>
                  <a:lnTo>
                    <a:pt x="1" y="477"/>
                  </a:lnTo>
                  <a:lnTo>
                    <a:pt x="1" y="1191"/>
                  </a:lnTo>
                  <a:lnTo>
                    <a:pt x="584" y="1191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0" name="Google Shape;1567;p31">
            <a:extLst>
              <a:ext uri="{FF2B5EF4-FFF2-40B4-BE49-F238E27FC236}">
                <a16:creationId xmlns:a16="http://schemas.microsoft.com/office/drawing/2014/main" id="{A6507E57-3698-3146-B354-8108904B9CF9}"/>
              </a:ext>
            </a:extLst>
          </p:cNvPr>
          <p:cNvGrpSpPr/>
          <p:nvPr/>
        </p:nvGrpSpPr>
        <p:grpSpPr>
          <a:xfrm>
            <a:off x="5450943" y="2605968"/>
            <a:ext cx="392714" cy="364144"/>
            <a:chOff x="4265484" y="2158840"/>
            <a:chExt cx="285011" cy="280197"/>
          </a:xfrm>
        </p:grpSpPr>
        <p:sp>
          <p:nvSpPr>
            <p:cNvPr id="31" name="Google Shape;1568;p31">
              <a:extLst>
                <a:ext uri="{FF2B5EF4-FFF2-40B4-BE49-F238E27FC236}">
                  <a16:creationId xmlns:a16="http://schemas.microsoft.com/office/drawing/2014/main" id="{C739EA31-8D3C-7F43-B951-784F61854853}"/>
                </a:ext>
              </a:extLst>
            </p:cNvPr>
            <p:cNvSpPr/>
            <p:nvPr/>
          </p:nvSpPr>
          <p:spPr>
            <a:xfrm>
              <a:off x="4309890" y="2158840"/>
              <a:ext cx="240604" cy="280197"/>
            </a:xfrm>
            <a:custGeom>
              <a:avLst/>
              <a:gdLst/>
              <a:ahLst/>
              <a:cxnLst/>
              <a:rect l="l" t="t" r="r" b="b"/>
              <a:pathLst>
                <a:path w="3549" h="4133" extrusionOk="0">
                  <a:moveTo>
                    <a:pt x="215" y="1"/>
                  </a:moveTo>
                  <a:cubicBezTo>
                    <a:pt x="155" y="1"/>
                    <a:pt x="108" y="12"/>
                    <a:pt x="60" y="60"/>
                  </a:cubicBezTo>
                  <a:cubicBezTo>
                    <a:pt x="13" y="108"/>
                    <a:pt x="1" y="155"/>
                    <a:pt x="1" y="215"/>
                  </a:cubicBezTo>
                  <a:lnTo>
                    <a:pt x="1" y="1036"/>
                  </a:lnTo>
                  <a:cubicBezTo>
                    <a:pt x="60" y="1025"/>
                    <a:pt x="120" y="1025"/>
                    <a:pt x="179" y="1025"/>
                  </a:cubicBezTo>
                  <a:lnTo>
                    <a:pt x="286" y="1025"/>
                  </a:lnTo>
                  <a:lnTo>
                    <a:pt x="286" y="286"/>
                  </a:lnTo>
                  <a:lnTo>
                    <a:pt x="2072" y="286"/>
                  </a:lnTo>
                  <a:lnTo>
                    <a:pt x="2072" y="1251"/>
                  </a:lnTo>
                  <a:cubicBezTo>
                    <a:pt x="2072" y="1310"/>
                    <a:pt x="2084" y="1370"/>
                    <a:pt x="2132" y="1406"/>
                  </a:cubicBezTo>
                  <a:cubicBezTo>
                    <a:pt x="2179" y="1453"/>
                    <a:pt x="2227" y="1477"/>
                    <a:pt x="2287" y="1477"/>
                  </a:cubicBezTo>
                  <a:lnTo>
                    <a:pt x="3251" y="1477"/>
                  </a:lnTo>
                  <a:lnTo>
                    <a:pt x="3251" y="3846"/>
                  </a:lnTo>
                  <a:lnTo>
                    <a:pt x="298" y="3846"/>
                  </a:lnTo>
                  <a:lnTo>
                    <a:pt x="298" y="3049"/>
                  </a:lnTo>
                  <a:cubicBezTo>
                    <a:pt x="263" y="3049"/>
                    <a:pt x="227" y="3060"/>
                    <a:pt x="179" y="3060"/>
                  </a:cubicBezTo>
                  <a:cubicBezTo>
                    <a:pt x="120" y="3060"/>
                    <a:pt x="60" y="3049"/>
                    <a:pt x="1" y="3037"/>
                  </a:cubicBezTo>
                  <a:lnTo>
                    <a:pt x="1" y="3918"/>
                  </a:lnTo>
                  <a:cubicBezTo>
                    <a:pt x="1" y="3977"/>
                    <a:pt x="13" y="4025"/>
                    <a:pt x="60" y="4073"/>
                  </a:cubicBezTo>
                  <a:cubicBezTo>
                    <a:pt x="108" y="4120"/>
                    <a:pt x="155" y="4132"/>
                    <a:pt x="215" y="4132"/>
                  </a:cubicBezTo>
                  <a:lnTo>
                    <a:pt x="3322" y="4132"/>
                  </a:lnTo>
                  <a:cubicBezTo>
                    <a:pt x="3382" y="4132"/>
                    <a:pt x="3442" y="4108"/>
                    <a:pt x="3477" y="4073"/>
                  </a:cubicBezTo>
                  <a:cubicBezTo>
                    <a:pt x="3525" y="4025"/>
                    <a:pt x="3549" y="3977"/>
                    <a:pt x="3549" y="3918"/>
                  </a:cubicBezTo>
                  <a:lnTo>
                    <a:pt x="3549" y="1251"/>
                  </a:lnTo>
                  <a:cubicBezTo>
                    <a:pt x="3549" y="1191"/>
                    <a:pt x="3525" y="1120"/>
                    <a:pt x="3501" y="1048"/>
                  </a:cubicBezTo>
                  <a:cubicBezTo>
                    <a:pt x="3465" y="977"/>
                    <a:pt x="3430" y="917"/>
                    <a:pt x="3394" y="870"/>
                  </a:cubicBezTo>
                  <a:lnTo>
                    <a:pt x="2668" y="155"/>
                  </a:lnTo>
                  <a:cubicBezTo>
                    <a:pt x="2620" y="108"/>
                    <a:pt x="2560" y="72"/>
                    <a:pt x="2489" y="48"/>
                  </a:cubicBezTo>
                  <a:cubicBezTo>
                    <a:pt x="2418" y="12"/>
                    <a:pt x="2346" y="1"/>
                    <a:pt x="22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Google Shape;1569;p31">
              <a:extLst>
                <a:ext uri="{FF2B5EF4-FFF2-40B4-BE49-F238E27FC236}">
                  <a16:creationId xmlns:a16="http://schemas.microsoft.com/office/drawing/2014/main" id="{41F72B96-E0DE-D542-A7E7-CEE0D47ABFA2}"/>
                </a:ext>
              </a:extLst>
            </p:cNvPr>
            <p:cNvSpPr/>
            <p:nvPr/>
          </p:nvSpPr>
          <p:spPr>
            <a:xfrm>
              <a:off x="4265484" y="2240399"/>
              <a:ext cx="113896" cy="113828"/>
            </a:xfrm>
            <a:custGeom>
              <a:avLst/>
              <a:gdLst/>
              <a:ahLst/>
              <a:cxnLst/>
              <a:rect l="l" t="t" r="r" b="b"/>
              <a:pathLst>
                <a:path w="1680" h="1679" extrusionOk="0">
                  <a:moveTo>
                    <a:pt x="834" y="262"/>
                  </a:moveTo>
                  <a:cubicBezTo>
                    <a:pt x="1001" y="262"/>
                    <a:pt x="1132" y="322"/>
                    <a:pt x="1239" y="429"/>
                  </a:cubicBezTo>
                  <a:cubicBezTo>
                    <a:pt x="1358" y="548"/>
                    <a:pt x="1418" y="679"/>
                    <a:pt x="1418" y="834"/>
                  </a:cubicBezTo>
                  <a:cubicBezTo>
                    <a:pt x="1418" y="988"/>
                    <a:pt x="1358" y="1131"/>
                    <a:pt x="1239" y="1238"/>
                  </a:cubicBezTo>
                  <a:cubicBezTo>
                    <a:pt x="1132" y="1357"/>
                    <a:pt x="1001" y="1417"/>
                    <a:pt x="834" y="1417"/>
                  </a:cubicBezTo>
                  <a:cubicBezTo>
                    <a:pt x="679" y="1417"/>
                    <a:pt x="537" y="1357"/>
                    <a:pt x="429" y="1250"/>
                  </a:cubicBezTo>
                  <a:cubicBezTo>
                    <a:pt x="310" y="1131"/>
                    <a:pt x="263" y="1000"/>
                    <a:pt x="263" y="834"/>
                  </a:cubicBezTo>
                  <a:cubicBezTo>
                    <a:pt x="263" y="679"/>
                    <a:pt x="310" y="536"/>
                    <a:pt x="429" y="429"/>
                  </a:cubicBezTo>
                  <a:cubicBezTo>
                    <a:pt x="537" y="322"/>
                    <a:pt x="679" y="262"/>
                    <a:pt x="834" y="262"/>
                  </a:cubicBezTo>
                  <a:close/>
                  <a:moveTo>
                    <a:pt x="834" y="0"/>
                  </a:moveTo>
                  <a:cubicBezTo>
                    <a:pt x="608" y="0"/>
                    <a:pt x="406" y="83"/>
                    <a:pt x="239" y="238"/>
                  </a:cubicBezTo>
                  <a:cubicBezTo>
                    <a:pt x="84" y="405"/>
                    <a:pt x="1" y="607"/>
                    <a:pt x="1" y="834"/>
                  </a:cubicBezTo>
                  <a:cubicBezTo>
                    <a:pt x="1" y="1072"/>
                    <a:pt x="84" y="1262"/>
                    <a:pt x="239" y="1429"/>
                  </a:cubicBezTo>
                  <a:cubicBezTo>
                    <a:pt x="406" y="1596"/>
                    <a:pt x="608" y="1679"/>
                    <a:pt x="834" y="1679"/>
                  </a:cubicBezTo>
                  <a:cubicBezTo>
                    <a:pt x="1072" y="1679"/>
                    <a:pt x="1263" y="1596"/>
                    <a:pt x="1430" y="1429"/>
                  </a:cubicBezTo>
                  <a:cubicBezTo>
                    <a:pt x="1596" y="1262"/>
                    <a:pt x="1680" y="1072"/>
                    <a:pt x="1680" y="834"/>
                  </a:cubicBezTo>
                  <a:cubicBezTo>
                    <a:pt x="1680" y="607"/>
                    <a:pt x="1596" y="405"/>
                    <a:pt x="1430" y="238"/>
                  </a:cubicBezTo>
                  <a:cubicBezTo>
                    <a:pt x="1263" y="83"/>
                    <a:pt x="1072" y="0"/>
                    <a:pt x="8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Google Shape;1570;p31">
              <a:extLst>
                <a:ext uri="{FF2B5EF4-FFF2-40B4-BE49-F238E27FC236}">
                  <a16:creationId xmlns:a16="http://schemas.microsoft.com/office/drawing/2014/main" id="{6D2B6FAD-BC9B-4247-BE5D-BB141D31735C}"/>
                </a:ext>
              </a:extLst>
            </p:cNvPr>
            <p:cNvSpPr/>
            <p:nvPr/>
          </p:nvSpPr>
          <p:spPr>
            <a:xfrm>
              <a:off x="4355923" y="2330771"/>
              <a:ext cx="74303" cy="74303"/>
            </a:xfrm>
            <a:custGeom>
              <a:avLst/>
              <a:gdLst/>
              <a:ahLst/>
              <a:cxnLst/>
              <a:rect l="l" t="t" r="r" b="b"/>
              <a:pathLst>
                <a:path w="1096" h="1096" extrusionOk="0">
                  <a:moveTo>
                    <a:pt x="298" y="1"/>
                  </a:moveTo>
                  <a:cubicBezTo>
                    <a:pt x="262" y="60"/>
                    <a:pt x="226" y="120"/>
                    <a:pt x="167" y="167"/>
                  </a:cubicBezTo>
                  <a:cubicBezTo>
                    <a:pt x="119" y="215"/>
                    <a:pt x="60" y="263"/>
                    <a:pt x="0" y="298"/>
                  </a:cubicBezTo>
                  <a:lnTo>
                    <a:pt x="762" y="1060"/>
                  </a:lnTo>
                  <a:cubicBezTo>
                    <a:pt x="786" y="1084"/>
                    <a:pt x="810" y="1096"/>
                    <a:pt x="834" y="1096"/>
                  </a:cubicBezTo>
                  <a:cubicBezTo>
                    <a:pt x="869" y="1096"/>
                    <a:pt x="893" y="1084"/>
                    <a:pt x="917" y="1060"/>
                  </a:cubicBezTo>
                  <a:lnTo>
                    <a:pt x="1060" y="917"/>
                  </a:lnTo>
                  <a:cubicBezTo>
                    <a:pt x="1084" y="894"/>
                    <a:pt x="1096" y="870"/>
                    <a:pt x="1096" y="834"/>
                  </a:cubicBezTo>
                  <a:cubicBezTo>
                    <a:pt x="1096" y="810"/>
                    <a:pt x="1084" y="786"/>
                    <a:pt x="1060" y="763"/>
                  </a:cubicBezTo>
                  <a:lnTo>
                    <a:pt x="2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673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3662</TotalTime>
  <Words>173</Words>
  <Application>Microsoft Macintosh PowerPoint</Application>
  <PresentationFormat>Ekran Gösterisi (16:9)</PresentationFormat>
  <Paragraphs>26</Paragraphs>
  <Slides>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6</vt:i4>
      </vt:variant>
    </vt:vector>
  </HeadingPairs>
  <TitlesOfParts>
    <vt:vector size="15" baseType="lpstr">
      <vt:lpstr>Roboto</vt:lpstr>
      <vt:lpstr>Fira Sans</vt:lpstr>
      <vt:lpstr>Tahoma</vt:lpstr>
      <vt:lpstr>Arial</vt:lpstr>
      <vt:lpstr>Fira Sans Extra Condensed</vt:lpstr>
      <vt:lpstr>Wingdings</vt:lpstr>
      <vt:lpstr>Doodle Banner Infographics by Slidesgo</vt:lpstr>
      <vt:lpstr>2_Contents Slide Master</vt:lpstr>
      <vt:lpstr>Contents Slide Master</vt:lpstr>
      <vt:lpstr>Oyuna Dayalı Değerlendirme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94</cp:revision>
  <dcterms:modified xsi:type="dcterms:W3CDTF">2022-02-24T07:13:54Z</dcterms:modified>
</cp:coreProperties>
</file>